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719" r:id="rId5"/>
  </p:sldMasterIdLst>
  <p:notesMasterIdLst>
    <p:notesMasterId r:id="rId66"/>
  </p:notesMasterIdLst>
  <p:sldIdLst>
    <p:sldId id="7819" r:id="rId6"/>
    <p:sldId id="7633" r:id="rId7"/>
    <p:sldId id="7820" r:id="rId8"/>
    <p:sldId id="7821" r:id="rId9"/>
    <p:sldId id="7823" r:id="rId10"/>
    <p:sldId id="7824" r:id="rId11"/>
    <p:sldId id="7822" r:id="rId12"/>
    <p:sldId id="7826" r:id="rId13"/>
    <p:sldId id="7829" r:id="rId14"/>
    <p:sldId id="7830" r:id="rId15"/>
    <p:sldId id="7828" r:id="rId16"/>
    <p:sldId id="7827" r:id="rId17"/>
    <p:sldId id="7831" r:id="rId18"/>
    <p:sldId id="7832" r:id="rId19"/>
    <p:sldId id="7833" r:id="rId20"/>
    <p:sldId id="7837" r:id="rId21"/>
    <p:sldId id="7836" r:id="rId22"/>
    <p:sldId id="7835" r:id="rId23"/>
    <p:sldId id="7834" r:id="rId24"/>
    <p:sldId id="7838" r:id="rId25"/>
    <p:sldId id="7839" r:id="rId26"/>
    <p:sldId id="7840" r:id="rId27"/>
    <p:sldId id="7841" r:id="rId28"/>
    <p:sldId id="7842" r:id="rId29"/>
    <p:sldId id="7843" r:id="rId30"/>
    <p:sldId id="7844" r:id="rId31"/>
    <p:sldId id="7875" r:id="rId32"/>
    <p:sldId id="7848" r:id="rId33"/>
    <p:sldId id="7845" r:id="rId34"/>
    <p:sldId id="7846" r:id="rId35"/>
    <p:sldId id="7847" r:id="rId36"/>
    <p:sldId id="7849" r:id="rId37"/>
    <p:sldId id="7850" r:id="rId38"/>
    <p:sldId id="7876" r:id="rId39"/>
    <p:sldId id="7851" r:id="rId40"/>
    <p:sldId id="7852" r:id="rId41"/>
    <p:sldId id="7853" r:id="rId42"/>
    <p:sldId id="7854" r:id="rId43"/>
    <p:sldId id="7855" r:id="rId44"/>
    <p:sldId id="7877" r:id="rId45"/>
    <p:sldId id="7856" r:id="rId46"/>
    <p:sldId id="7857" r:id="rId47"/>
    <p:sldId id="7858" r:id="rId48"/>
    <p:sldId id="7859" r:id="rId49"/>
    <p:sldId id="7860" r:id="rId50"/>
    <p:sldId id="7861" r:id="rId51"/>
    <p:sldId id="7868" r:id="rId52"/>
    <p:sldId id="7862" r:id="rId53"/>
    <p:sldId id="7869" r:id="rId54"/>
    <p:sldId id="7870" r:id="rId55"/>
    <p:sldId id="7871" r:id="rId56"/>
    <p:sldId id="7872" r:id="rId57"/>
    <p:sldId id="7864" r:id="rId58"/>
    <p:sldId id="7865" r:id="rId59"/>
    <p:sldId id="7867" r:id="rId60"/>
    <p:sldId id="7866" r:id="rId61"/>
    <p:sldId id="7863" r:id="rId62"/>
    <p:sldId id="7873" r:id="rId63"/>
    <p:sldId id="7874" r:id="rId64"/>
    <p:sldId id="7810" r:id="rId65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94"/>
  </p:normalViewPr>
  <p:slideViewPr>
    <p:cSldViewPr snapToGrid="0" snapToObjects="1">
      <p:cViewPr varScale="1">
        <p:scale>
          <a:sx n="45" d="100"/>
          <a:sy n="45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8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y Kaiser" userId="0ed6e881-6fb1-46de-9449-866ebfc15900" providerId="ADAL" clId="{AF174C99-454E-40C0-BB1F-AC8B4BD9FC59}"/>
    <pc:docChg chg="undo redo custSel addSld delSld modSld sldOrd">
      <pc:chgData name="Patty Kaiser" userId="0ed6e881-6fb1-46de-9449-866ebfc15900" providerId="ADAL" clId="{AF174C99-454E-40C0-BB1F-AC8B4BD9FC59}" dt="2020-10-26T22:11:04.441" v="4562" actId="13926"/>
      <pc:docMkLst>
        <pc:docMk/>
      </pc:docMkLst>
      <pc:sldChg chg="del">
        <pc:chgData name="Patty Kaiser" userId="0ed6e881-6fb1-46de-9449-866ebfc15900" providerId="ADAL" clId="{AF174C99-454E-40C0-BB1F-AC8B4BD9FC59}" dt="2020-10-23T15:37:58.383" v="137" actId="2696"/>
        <pc:sldMkLst>
          <pc:docMk/>
          <pc:sldMk cId="4051111768" sldId="597"/>
        </pc:sldMkLst>
      </pc:sldChg>
      <pc:sldChg chg="modSp">
        <pc:chgData name="Patty Kaiser" userId="0ed6e881-6fb1-46de-9449-866ebfc15900" providerId="ADAL" clId="{AF174C99-454E-40C0-BB1F-AC8B4BD9FC59}" dt="2020-10-26T22:09:21.124" v="4561" actId="14100"/>
        <pc:sldMkLst>
          <pc:docMk/>
          <pc:sldMk cId="2013478145" sldId="7633"/>
        </pc:sldMkLst>
        <pc:spChg chg="mod">
          <ac:chgData name="Patty Kaiser" userId="0ed6e881-6fb1-46de-9449-866ebfc15900" providerId="ADAL" clId="{AF174C99-454E-40C0-BB1F-AC8B4BD9FC59}" dt="2020-10-26T19:02:41.605" v="1041" actId="20577"/>
          <ac:spMkLst>
            <pc:docMk/>
            <pc:sldMk cId="2013478145" sldId="7633"/>
            <ac:spMk id="4" creationId="{FB77AD52-B399-2443-920B-FFD04512D0AF}"/>
          </ac:spMkLst>
        </pc:spChg>
        <pc:spChg chg="mod">
          <ac:chgData name="Patty Kaiser" userId="0ed6e881-6fb1-46de-9449-866ebfc15900" providerId="ADAL" clId="{AF174C99-454E-40C0-BB1F-AC8B4BD9FC59}" dt="2020-10-23T15:53:12.469" v="800" actId="20577"/>
          <ac:spMkLst>
            <pc:docMk/>
            <pc:sldMk cId="2013478145" sldId="7633"/>
            <ac:spMk id="5" creationId="{5DCCF1F3-F32A-2440-839E-AE64BDEE220D}"/>
          </ac:spMkLst>
        </pc:spChg>
        <pc:spChg chg="mod">
          <ac:chgData name="Patty Kaiser" userId="0ed6e881-6fb1-46de-9449-866ebfc15900" providerId="ADAL" clId="{AF174C99-454E-40C0-BB1F-AC8B4BD9FC59}" dt="2020-10-26T20:57:52.936" v="2211" actId="208"/>
          <ac:spMkLst>
            <pc:docMk/>
            <pc:sldMk cId="2013478145" sldId="7633"/>
            <ac:spMk id="41" creationId="{4FFE671B-65A1-4D48-B9AF-40A78033D49A}"/>
          </ac:spMkLst>
        </pc:spChg>
        <pc:spChg chg="mod">
          <ac:chgData name="Patty Kaiser" userId="0ed6e881-6fb1-46de-9449-866ebfc15900" providerId="ADAL" clId="{AF174C99-454E-40C0-BB1F-AC8B4BD9FC59}" dt="2020-10-23T15:51:51.858" v="751" actId="208"/>
          <ac:spMkLst>
            <pc:docMk/>
            <pc:sldMk cId="2013478145" sldId="7633"/>
            <ac:spMk id="58" creationId="{7975A42F-700D-5141-A178-A2F8166495AA}"/>
          </ac:spMkLst>
        </pc:spChg>
        <pc:spChg chg="mod">
          <ac:chgData name="Patty Kaiser" userId="0ed6e881-6fb1-46de-9449-866ebfc15900" providerId="ADAL" clId="{AF174C99-454E-40C0-BB1F-AC8B4BD9FC59}" dt="2020-10-26T21:41:12.026" v="3810" actId="20577"/>
          <ac:spMkLst>
            <pc:docMk/>
            <pc:sldMk cId="2013478145" sldId="7633"/>
            <ac:spMk id="60" creationId="{F43985EA-C390-6D44-B552-9777F06AB9C4}"/>
          </ac:spMkLst>
        </pc:spChg>
        <pc:spChg chg="mod">
          <ac:chgData name="Patty Kaiser" userId="0ed6e881-6fb1-46de-9449-866ebfc15900" providerId="ADAL" clId="{AF174C99-454E-40C0-BB1F-AC8B4BD9FC59}" dt="2020-10-26T21:41:17.395" v="3816" actId="20577"/>
          <ac:spMkLst>
            <pc:docMk/>
            <pc:sldMk cId="2013478145" sldId="7633"/>
            <ac:spMk id="61" creationId="{0727874D-D0AF-D74D-9C46-17CCA7CC9099}"/>
          </ac:spMkLst>
        </pc:spChg>
        <pc:spChg chg="mod">
          <ac:chgData name="Patty Kaiser" userId="0ed6e881-6fb1-46de-9449-866ebfc15900" providerId="ADAL" clId="{AF174C99-454E-40C0-BB1F-AC8B4BD9FC59}" dt="2020-10-26T21:41:22.814" v="3822" actId="20577"/>
          <ac:spMkLst>
            <pc:docMk/>
            <pc:sldMk cId="2013478145" sldId="7633"/>
            <ac:spMk id="66" creationId="{B65B4BD2-AC09-0C48-A2E5-ED681894BD1D}"/>
          </ac:spMkLst>
        </pc:spChg>
        <pc:spChg chg="mod">
          <ac:chgData name="Patty Kaiser" userId="0ed6e881-6fb1-46de-9449-866ebfc15900" providerId="ADAL" clId="{AF174C99-454E-40C0-BB1F-AC8B4BD9FC59}" dt="2020-10-26T22:09:21.124" v="4561" actId="14100"/>
          <ac:spMkLst>
            <pc:docMk/>
            <pc:sldMk cId="2013478145" sldId="7633"/>
            <ac:spMk id="71" creationId="{B4F8CF6F-CA58-3E49-B6C7-3A65883C39D0}"/>
          </ac:spMkLst>
        </pc:spChg>
        <pc:grpChg chg="mod">
          <ac:chgData name="Patty Kaiser" userId="0ed6e881-6fb1-46de-9449-866ebfc15900" providerId="ADAL" clId="{AF174C99-454E-40C0-BB1F-AC8B4BD9FC59}" dt="2020-10-26T20:51:00.776" v="2191" actId="207"/>
          <ac:grpSpMkLst>
            <pc:docMk/>
            <pc:sldMk cId="2013478145" sldId="7633"/>
            <ac:grpSpMk id="11" creationId="{0BFE8470-3481-8D41-8E91-32D344E3DD91}"/>
          </ac:grpSpMkLst>
        </pc:grpChg>
      </pc:sldChg>
      <pc:sldChg chg="del">
        <pc:chgData name="Patty Kaiser" userId="0ed6e881-6fb1-46de-9449-866ebfc15900" providerId="ADAL" clId="{AF174C99-454E-40C0-BB1F-AC8B4BD9FC59}" dt="2020-10-23T15:51:12.066" v="747" actId="2696"/>
        <pc:sldMkLst>
          <pc:docMk/>
          <pc:sldMk cId="3368709664" sldId="7694"/>
        </pc:sldMkLst>
      </pc:sldChg>
      <pc:sldChg chg="addSp delSp modSp del">
        <pc:chgData name="Patty Kaiser" userId="0ed6e881-6fb1-46de-9449-866ebfc15900" providerId="ADAL" clId="{AF174C99-454E-40C0-BB1F-AC8B4BD9FC59}" dt="2020-10-23T15:42:54.350" v="440" actId="2696"/>
        <pc:sldMkLst>
          <pc:docMk/>
          <pc:sldMk cId="3861998482" sldId="7728"/>
        </pc:sldMkLst>
        <pc:spChg chg="mod">
          <ac:chgData name="Patty Kaiser" userId="0ed6e881-6fb1-46de-9449-866ebfc15900" providerId="ADAL" clId="{AF174C99-454E-40C0-BB1F-AC8B4BD9FC59}" dt="2020-10-23T15:38:40.487" v="223" actId="20577"/>
          <ac:spMkLst>
            <pc:docMk/>
            <pc:sldMk cId="3861998482" sldId="7728"/>
            <ac:spMk id="9" creationId="{7ED625D7-C272-544E-9827-FD01B3BAC0D5}"/>
          </ac:spMkLst>
        </pc:spChg>
        <pc:spChg chg="mod">
          <ac:chgData name="Patty Kaiser" userId="0ed6e881-6fb1-46de-9449-866ebfc15900" providerId="ADAL" clId="{AF174C99-454E-40C0-BB1F-AC8B4BD9FC59}" dt="2020-10-23T15:40:06.291" v="227" actId="5793"/>
          <ac:spMkLst>
            <pc:docMk/>
            <pc:sldMk cId="3861998482" sldId="7728"/>
            <ac:spMk id="12" creationId="{195CD238-E73F-184C-913C-FE4A2D6740A7}"/>
          </ac:spMkLst>
        </pc:spChg>
        <pc:spChg chg="mod">
          <ac:chgData name="Patty Kaiser" userId="0ed6e881-6fb1-46de-9449-866ebfc15900" providerId="ADAL" clId="{AF174C99-454E-40C0-BB1F-AC8B4BD9FC59}" dt="2020-10-23T15:40:28.799" v="260" actId="20577"/>
          <ac:spMkLst>
            <pc:docMk/>
            <pc:sldMk cId="3861998482" sldId="7728"/>
            <ac:spMk id="13" creationId="{FBA321EE-7D95-5644-822B-CF40BA019477}"/>
          </ac:spMkLst>
        </pc:spChg>
        <pc:spChg chg="mod">
          <ac:chgData name="Patty Kaiser" userId="0ed6e881-6fb1-46de-9449-866ebfc15900" providerId="ADAL" clId="{AF174C99-454E-40C0-BB1F-AC8B4BD9FC59}" dt="2020-10-23T15:40:35.465" v="261" actId="6549"/>
          <ac:spMkLst>
            <pc:docMk/>
            <pc:sldMk cId="3861998482" sldId="7728"/>
            <ac:spMk id="17" creationId="{23B0E715-492F-3545-B38D-C3F918027952}"/>
          </ac:spMkLst>
        </pc:spChg>
        <pc:spChg chg="mod">
          <ac:chgData name="Patty Kaiser" userId="0ed6e881-6fb1-46de-9449-866ebfc15900" providerId="ADAL" clId="{AF174C99-454E-40C0-BB1F-AC8B4BD9FC59}" dt="2020-10-23T15:40:50.494" v="294" actId="20577"/>
          <ac:spMkLst>
            <pc:docMk/>
            <pc:sldMk cId="3861998482" sldId="7728"/>
            <ac:spMk id="18" creationId="{1B4435AD-F556-CE4E-B7F0-6E22B1FE0435}"/>
          </ac:spMkLst>
        </pc:spChg>
        <pc:spChg chg="mod">
          <ac:chgData name="Patty Kaiser" userId="0ed6e881-6fb1-46de-9449-866ebfc15900" providerId="ADAL" clId="{AF174C99-454E-40C0-BB1F-AC8B4BD9FC59}" dt="2020-10-23T15:40:56.103" v="295" actId="20577"/>
          <ac:spMkLst>
            <pc:docMk/>
            <pc:sldMk cId="3861998482" sldId="7728"/>
            <ac:spMk id="21" creationId="{3BD255BE-9596-3746-81E9-FFB7300754ED}"/>
          </ac:spMkLst>
        </pc:spChg>
        <pc:spChg chg="mod">
          <ac:chgData name="Patty Kaiser" userId="0ed6e881-6fb1-46de-9449-866ebfc15900" providerId="ADAL" clId="{AF174C99-454E-40C0-BB1F-AC8B4BD9FC59}" dt="2020-10-23T15:41:10.562" v="326" actId="20577"/>
          <ac:spMkLst>
            <pc:docMk/>
            <pc:sldMk cId="3861998482" sldId="7728"/>
            <ac:spMk id="22" creationId="{7573ECAF-94CA-6C47-AD4D-E4AA465A1A9C}"/>
          </ac:spMkLst>
        </pc:spChg>
        <pc:spChg chg="mod">
          <ac:chgData name="Patty Kaiser" userId="0ed6e881-6fb1-46de-9449-866ebfc15900" providerId="ADAL" clId="{AF174C99-454E-40C0-BB1F-AC8B4BD9FC59}" dt="2020-10-23T15:41:26.615" v="371" actId="5793"/>
          <ac:spMkLst>
            <pc:docMk/>
            <pc:sldMk cId="3861998482" sldId="7728"/>
            <ac:spMk id="25" creationId="{1D1336AB-6543-F74C-901E-1A8CCC121DB9}"/>
          </ac:spMkLst>
        </pc:spChg>
        <pc:spChg chg="mod">
          <ac:chgData name="Patty Kaiser" userId="0ed6e881-6fb1-46de-9449-866ebfc15900" providerId="ADAL" clId="{AF174C99-454E-40C0-BB1F-AC8B4BD9FC59}" dt="2020-10-23T15:41:40.399" v="407" actId="20577"/>
          <ac:spMkLst>
            <pc:docMk/>
            <pc:sldMk cId="3861998482" sldId="7728"/>
            <ac:spMk id="26" creationId="{95AB6D35-C124-7A48-A861-EBC9BACF1553}"/>
          </ac:spMkLst>
        </pc:spChg>
        <pc:spChg chg="mod">
          <ac:chgData name="Patty Kaiser" userId="0ed6e881-6fb1-46de-9449-866ebfc15900" providerId="ADAL" clId="{AF174C99-454E-40C0-BB1F-AC8B4BD9FC59}" dt="2020-10-23T15:41:59.265" v="410" actId="20577"/>
          <ac:spMkLst>
            <pc:docMk/>
            <pc:sldMk cId="3861998482" sldId="7728"/>
            <ac:spMk id="29" creationId="{335F4E17-E928-AC48-BF1D-6979568721D2}"/>
          </ac:spMkLst>
        </pc:spChg>
        <pc:spChg chg="mod">
          <ac:chgData name="Patty Kaiser" userId="0ed6e881-6fb1-46de-9449-866ebfc15900" providerId="ADAL" clId="{AF174C99-454E-40C0-BB1F-AC8B4BD9FC59}" dt="2020-10-23T15:42:10.895" v="438" actId="20577"/>
          <ac:spMkLst>
            <pc:docMk/>
            <pc:sldMk cId="3861998482" sldId="7728"/>
            <ac:spMk id="30" creationId="{6F075D47-71CD-AB41-9EB8-B98D88C29A61}"/>
          </ac:spMkLst>
        </pc:spChg>
        <pc:spChg chg="mod">
          <ac:chgData name="Patty Kaiser" userId="0ed6e881-6fb1-46de-9449-866ebfc15900" providerId="ADAL" clId="{AF174C99-454E-40C0-BB1F-AC8B4BD9FC59}" dt="2020-10-23T15:42:14.286" v="439" actId="6549"/>
          <ac:spMkLst>
            <pc:docMk/>
            <pc:sldMk cId="3861998482" sldId="7728"/>
            <ac:spMk id="33" creationId="{EB6FA1A9-852E-7545-9278-F3E88909E100}"/>
          </ac:spMkLst>
        </pc:spChg>
        <pc:grpChg chg="add del">
          <ac:chgData name="Patty Kaiser" userId="0ed6e881-6fb1-46de-9449-866ebfc15900" providerId="ADAL" clId="{AF174C99-454E-40C0-BB1F-AC8B4BD9FC59}" dt="2020-10-23T15:39:59.551" v="225" actId="478"/>
          <ac:grpSpMkLst>
            <pc:docMk/>
            <pc:sldMk cId="3861998482" sldId="7728"/>
            <ac:grpSpMk id="15" creationId="{4A324965-4B50-9847-AB9E-31D539E590A4}"/>
          </ac:grpSpMkLst>
        </pc:grpChg>
        <pc:grpChg chg="mod">
          <ac:chgData name="Patty Kaiser" userId="0ed6e881-6fb1-46de-9449-866ebfc15900" providerId="ADAL" clId="{AF174C99-454E-40C0-BB1F-AC8B4BD9FC59}" dt="2020-10-23T15:41:50.155" v="409" actId="1076"/>
          <ac:grpSpMkLst>
            <pc:docMk/>
            <pc:sldMk cId="3861998482" sldId="7728"/>
            <ac:grpSpMk id="28" creationId="{965E80DD-E1E1-E44A-8A53-791A63AF82BE}"/>
          </ac:grpSpMkLst>
        </pc:grpChg>
      </pc:sldChg>
      <pc:sldChg chg="del">
        <pc:chgData name="Patty Kaiser" userId="0ed6e881-6fb1-46de-9449-866ebfc15900" providerId="ADAL" clId="{AF174C99-454E-40C0-BB1F-AC8B4BD9FC59}" dt="2020-10-23T15:37:53.808" v="136" actId="2696"/>
        <pc:sldMkLst>
          <pc:docMk/>
          <pc:sldMk cId="2518913677" sldId="7740"/>
        </pc:sldMkLst>
      </pc:sldChg>
      <pc:sldChg chg="delSp modSp">
        <pc:chgData name="Patty Kaiser" userId="0ed6e881-6fb1-46de-9449-866ebfc15900" providerId="ADAL" clId="{AF174C99-454E-40C0-BB1F-AC8B4BD9FC59}" dt="2020-10-23T15:52:56.032" v="763" actId="20577"/>
        <pc:sldMkLst>
          <pc:docMk/>
          <pc:sldMk cId="211378213" sldId="7819"/>
        </pc:sldMkLst>
        <pc:spChg chg="mod">
          <ac:chgData name="Patty Kaiser" userId="0ed6e881-6fb1-46de-9449-866ebfc15900" providerId="ADAL" clId="{AF174C99-454E-40C0-BB1F-AC8B4BD9FC59}" dt="2020-10-23T15:36:18.770" v="38" actId="20577"/>
          <ac:spMkLst>
            <pc:docMk/>
            <pc:sldMk cId="211378213" sldId="7819"/>
            <ac:spMk id="10" creationId="{162ED446-5CF6-B141-B4D7-89AB70B9803C}"/>
          </ac:spMkLst>
        </pc:spChg>
        <pc:spChg chg="del">
          <ac:chgData name="Patty Kaiser" userId="0ed6e881-6fb1-46de-9449-866ebfc15900" providerId="ADAL" clId="{AF174C99-454E-40C0-BB1F-AC8B4BD9FC59}" dt="2020-10-23T15:36:25.025" v="39" actId="478"/>
          <ac:spMkLst>
            <pc:docMk/>
            <pc:sldMk cId="211378213" sldId="7819"/>
            <ac:spMk id="14" creationId="{42870DFF-3622-724F-B96C-2E5A8823400B}"/>
          </ac:spMkLst>
        </pc:spChg>
        <pc:spChg chg="mod">
          <ac:chgData name="Patty Kaiser" userId="0ed6e881-6fb1-46de-9449-866ebfc15900" providerId="ADAL" clId="{AF174C99-454E-40C0-BB1F-AC8B4BD9FC59}" dt="2020-10-23T15:36:00.366" v="10" actId="20577"/>
          <ac:spMkLst>
            <pc:docMk/>
            <pc:sldMk cId="211378213" sldId="7819"/>
            <ac:spMk id="23" creationId="{5344507F-9CEE-2449-AE92-1F7B0C017C43}"/>
          </ac:spMkLst>
        </pc:spChg>
        <pc:spChg chg="mod">
          <ac:chgData name="Patty Kaiser" userId="0ed6e881-6fb1-46de-9449-866ebfc15900" providerId="ADAL" clId="{AF174C99-454E-40C0-BB1F-AC8B4BD9FC59}" dt="2020-10-23T15:52:56.032" v="763" actId="20577"/>
          <ac:spMkLst>
            <pc:docMk/>
            <pc:sldMk cId="211378213" sldId="7819"/>
            <ac:spMk id="27" creationId="{2F728637-B7B9-D446-8B62-E3A00FD2A366}"/>
          </ac:spMkLst>
        </pc:spChg>
        <pc:spChg chg="del mod">
          <ac:chgData name="Patty Kaiser" userId="0ed6e881-6fb1-46de-9449-866ebfc15900" providerId="ADAL" clId="{AF174C99-454E-40C0-BB1F-AC8B4BD9FC59}" dt="2020-10-23T15:36:34.005" v="40" actId="478"/>
          <ac:spMkLst>
            <pc:docMk/>
            <pc:sldMk cId="211378213" sldId="7819"/>
            <ac:spMk id="28" creationId="{B31EF711-6677-8D45-AB6E-DE6CC3A838EB}"/>
          </ac:spMkLst>
        </pc:spChg>
      </pc:sldChg>
      <pc:sldChg chg="modSp">
        <pc:chgData name="Patty Kaiser" userId="0ed6e881-6fb1-46de-9449-866ebfc15900" providerId="ADAL" clId="{AF174C99-454E-40C0-BB1F-AC8B4BD9FC59}" dt="2020-10-26T21:17:35.903" v="2522" actId="1076"/>
        <pc:sldMkLst>
          <pc:docMk/>
          <pc:sldMk cId="4113917961" sldId="7820"/>
        </pc:sldMkLst>
        <pc:spChg chg="mod">
          <ac:chgData name="Patty Kaiser" userId="0ed6e881-6fb1-46de-9449-866ebfc15900" providerId="ADAL" clId="{AF174C99-454E-40C0-BB1F-AC8B4BD9FC59}" dt="2020-10-23T15:38:26.665" v="186" actId="20577"/>
          <ac:spMkLst>
            <pc:docMk/>
            <pc:sldMk cId="4113917961" sldId="7820"/>
            <ac:spMk id="4" creationId="{9421730B-1171-1E43-A453-7FB5A034E1C7}"/>
          </ac:spMkLst>
        </pc:spChg>
        <pc:grpChg chg="mod">
          <ac:chgData name="Patty Kaiser" userId="0ed6e881-6fb1-46de-9449-866ebfc15900" providerId="ADAL" clId="{AF174C99-454E-40C0-BB1F-AC8B4BD9FC59}" dt="2020-10-26T21:17:35.903" v="2522" actId="1076"/>
          <ac:grpSpMkLst>
            <pc:docMk/>
            <pc:sldMk cId="4113917961" sldId="7820"/>
            <ac:grpSpMk id="7" creationId="{82391C4A-72F8-46B3-86A8-A9844FECF244}"/>
          </ac:grpSpMkLst>
        </pc:grpChg>
      </pc:sldChg>
      <pc:sldChg chg="addSp delSp modSp add">
        <pc:chgData name="Patty Kaiser" userId="0ed6e881-6fb1-46de-9449-866ebfc15900" providerId="ADAL" clId="{AF174C99-454E-40C0-BB1F-AC8B4BD9FC59}" dt="2020-10-26T21:12:24.757" v="2320" actId="1076"/>
        <pc:sldMkLst>
          <pc:docMk/>
          <pc:sldMk cId="3286246415" sldId="7821"/>
        </pc:sldMkLst>
        <pc:spChg chg="mod">
          <ac:chgData name="Patty Kaiser" userId="0ed6e881-6fb1-46de-9449-866ebfc15900" providerId="ADAL" clId="{AF174C99-454E-40C0-BB1F-AC8B4BD9FC59}" dt="2020-10-26T21:12:08.544" v="2319" actId="20577"/>
          <ac:spMkLst>
            <pc:docMk/>
            <pc:sldMk cId="3286246415" sldId="7821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11:29.467" v="2262" actId="20577"/>
          <ac:spMkLst>
            <pc:docMk/>
            <pc:sldMk cId="3286246415" sldId="7821"/>
            <ac:spMk id="4" creationId="{9421730B-1171-1E43-A453-7FB5A034E1C7}"/>
          </ac:spMkLst>
        </pc:spChg>
        <pc:grpChg chg="del">
          <ac:chgData name="Patty Kaiser" userId="0ed6e881-6fb1-46de-9449-866ebfc15900" providerId="ADAL" clId="{AF174C99-454E-40C0-BB1F-AC8B4BD9FC59}" dt="2020-10-23T15:53:49.315" v="805" actId="478"/>
          <ac:grpSpMkLst>
            <pc:docMk/>
            <pc:sldMk cId="3286246415" sldId="7821"/>
            <ac:grpSpMk id="7" creationId="{82391C4A-72F8-46B3-86A8-A9844FECF244}"/>
          </ac:grpSpMkLst>
        </pc:grpChg>
        <pc:picChg chg="add mod">
          <ac:chgData name="Patty Kaiser" userId="0ed6e881-6fb1-46de-9449-866ebfc15900" providerId="ADAL" clId="{AF174C99-454E-40C0-BB1F-AC8B4BD9FC59}" dt="2020-10-26T21:12:24.757" v="2320" actId="1076"/>
          <ac:picMkLst>
            <pc:docMk/>
            <pc:sldMk cId="3286246415" sldId="7821"/>
            <ac:picMk id="6" creationId="{DE522676-7828-402E-9930-27D9C13688D2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16:06.175" v="2481" actId="20577"/>
        <pc:sldMkLst>
          <pc:docMk/>
          <pc:sldMk cId="1705929981" sldId="7822"/>
        </pc:sldMkLst>
        <pc:spChg chg="mod">
          <ac:chgData name="Patty Kaiser" userId="0ed6e881-6fb1-46de-9449-866ebfc15900" providerId="ADAL" clId="{AF174C99-454E-40C0-BB1F-AC8B4BD9FC59}" dt="2020-10-26T21:15:16.317" v="2455" actId="1035"/>
          <ac:spMkLst>
            <pc:docMk/>
            <pc:sldMk cId="1705929981" sldId="7822"/>
            <ac:spMk id="2" creationId="{F39176E9-3DCD-7D42-8279-52341DCFD969}"/>
          </ac:spMkLst>
        </pc:spChg>
        <pc:spChg chg="mod">
          <ac:chgData name="Patty Kaiser" userId="0ed6e881-6fb1-46de-9449-866ebfc15900" providerId="ADAL" clId="{AF174C99-454E-40C0-BB1F-AC8B4BD9FC59}" dt="2020-10-26T21:16:06.175" v="2481" actId="20577"/>
          <ac:spMkLst>
            <pc:docMk/>
            <pc:sldMk cId="1705929981" sldId="7822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15:16.317" v="2455" actId="1035"/>
          <ac:spMkLst>
            <pc:docMk/>
            <pc:sldMk cId="1705929981" sldId="7822"/>
            <ac:spMk id="5" creationId="{FF6C9AC4-1FD6-9942-9C79-318AA8A1C554}"/>
          </ac:spMkLst>
        </pc:spChg>
        <pc:spChg chg="mod topLvl">
          <ac:chgData name="Patty Kaiser" userId="0ed6e881-6fb1-46de-9449-866ebfc15900" providerId="ADAL" clId="{AF174C99-454E-40C0-BB1F-AC8B4BD9FC59}" dt="2020-10-26T21:15:27.730" v="2457" actId="165"/>
          <ac:spMkLst>
            <pc:docMk/>
            <pc:sldMk cId="1705929981" sldId="7822"/>
            <ac:spMk id="9" creationId="{2B4F18FC-8569-4769-AE05-7839F3B76B8E}"/>
          </ac:spMkLst>
        </pc:spChg>
        <pc:spChg chg="mod topLvl">
          <ac:chgData name="Patty Kaiser" userId="0ed6e881-6fb1-46de-9449-866ebfc15900" providerId="ADAL" clId="{AF174C99-454E-40C0-BB1F-AC8B4BD9FC59}" dt="2020-10-26T21:15:27.730" v="2457" actId="165"/>
          <ac:spMkLst>
            <pc:docMk/>
            <pc:sldMk cId="1705929981" sldId="7822"/>
            <ac:spMk id="10" creationId="{45EE83D1-C18C-4960-ABBB-11C7D622529F}"/>
          </ac:spMkLst>
        </pc:spChg>
        <pc:spChg chg="mod topLvl">
          <ac:chgData name="Patty Kaiser" userId="0ed6e881-6fb1-46de-9449-866ebfc15900" providerId="ADAL" clId="{AF174C99-454E-40C0-BB1F-AC8B4BD9FC59}" dt="2020-10-26T21:15:27.730" v="2457" actId="165"/>
          <ac:spMkLst>
            <pc:docMk/>
            <pc:sldMk cId="1705929981" sldId="7822"/>
            <ac:spMk id="11" creationId="{A9ADDAB1-B90D-4188-9205-0AD35793503E}"/>
          </ac:spMkLst>
        </pc:spChg>
        <pc:spChg chg="mod topLvl">
          <ac:chgData name="Patty Kaiser" userId="0ed6e881-6fb1-46de-9449-866ebfc15900" providerId="ADAL" clId="{AF174C99-454E-40C0-BB1F-AC8B4BD9FC59}" dt="2020-10-26T21:15:27.730" v="2457" actId="165"/>
          <ac:spMkLst>
            <pc:docMk/>
            <pc:sldMk cId="1705929981" sldId="7822"/>
            <ac:spMk id="12" creationId="{2E4792AB-5F00-4E4C-AF52-6BD6292A0651}"/>
          </ac:spMkLst>
        </pc:spChg>
        <pc:spChg chg="mod topLvl">
          <ac:chgData name="Patty Kaiser" userId="0ed6e881-6fb1-46de-9449-866ebfc15900" providerId="ADAL" clId="{AF174C99-454E-40C0-BB1F-AC8B4BD9FC59}" dt="2020-10-26T21:15:27.730" v="2457" actId="165"/>
          <ac:spMkLst>
            <pc:docMk/>
            <pc:sldMk cId="1705929981" sldId="7822"/>
            <ac:spMk id="13" creationId="{F00E43AF-1396-4DA3-B569-95BEED98DE3A}"/>
          </ac:spMkLst>
        </pc:spChg>
        <pc:grpChg chg="add del mod">
          <ac:chgData name="Patty Kaiser" userId="0ed6e881-6fb1-46de-9449-866ebfc15900" providerId="ADAL" clId="{AF174C99-454E-40C0-BB1F-AC8B4BD9FC59}" dt="2020-10-26T21:15:27.730" v="2457" actId="165"/>
          <ac:grpSpMkLst>
            <pc:docMk/>
            <pc:sldMk cId="1705929981" sldId="7822"/>
            <ac:grpSpMk id="6" creationId="{3C4F68DF-8C1F-4503-8B09-94AA2FAC9699}"/>
          </ac:grpSpMkLst>
        </pc:grpChg>
        <pc:grpChg chg="del">
          <ac:chgData name="Patty Kaiser" userId="0ed6e881-6fb1-46de-9449-866ebfc15900" providerId="ADAL" clId="{AF174C99-454E-40C0-BB1F-AC8B4BD9FC59}" dt="2020-10-23T15:54:08.643" v="808" actId="478"/>
          <ac:grpSpMkLst>
            <pc:docMk/>
            <pc:sldMk cId="1705929981" sldId="7822"/>
            <ac:grpSpMk id="7" creationId="{82391C4A-72F8-46B3-86A8-A9844FECF244}"/>
          </ac:grpSpMkLst>
        </pc:grpChg>
        <pc:picChg chg="mod topLvl">
          <ac:chgData name="Patty Kaiser" userId="0ed6e881-6fb1-46de-9449-866ebfc15900" providerId="ADAL" clId="{AF174C99-454E-40C0-BB1F-AC8B4BD9FC59}" dt="2020-10-26T21:15:27.730" v="2457" actId="165"/>
          <ac:picMkLst>
            <pc:docMk/>
            <pc:sldMk cId="1705929981" sldId="7822"/>
            <ac:picMk id="7" creationId="{D93CE8D1-240C-48CF-A885-698DEEBBF7AC}"/>
          </ac:picMkLst>
        </pc:picChg>
        <pc:picChg chg="mod topLvl">
          <ac:chgData name="Patty Kaiser" userId="0ed6e881-6fb1-46de-9449-866ebfc15900" providerId="ADAL" clId="{AF174C99-454E-40C0-BB1F-AC8B4BD9FC59}" dt="2020-10-26T21:15:46.097" v="2463" actId="1076"/>
          <ac:picMkLst>
            <pc:docMk/>
            <pc:sldMk cId="1705929981" sldId="7822"/>
            <ac:picMk id="8" creationId="{CED99E50-D404-40BF-9E92-DF7D33F4A507}"/>
          </ac:picMkLst>
        </pc:picChg>
        <pc:picChg chg="mod topLvl">
          <ac:chgData name="Patty Kaiser" userId="0ed6e881-6fb1-46de-9449-866ebfc15900" providerId="ADAL" clId="{AF174C99-454E-40C0-BB1F-AC8B4BD9FC59}" dt="2020-10-26T21:15:50.389" v="2464" actId="1076"/>
          <ac:picMkLst>
            <pc:docMk/>
            <pc:sldMk cId="1705929981" sldId="7822"/>
            <ac:picMk id="14" creationId="{5255FCA7-C047-481C-A971-549132DF442A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13:19.183" v="2362" actId="1076"/>
        <pc:sldMkLst>
          <pc:docMk/>
          <pc:sldMk cId="2249317637" sldId="7823"/>
        </pc:sldMkLst>
        <pc:spChg chg="mod">
          <ac:chgData name="Patty Kaiser" userId="0ed6e881-6fb1-46de-9449-866ebfc15900" providerId="ADAL" clId="{AF174C99-454E-40C0-BB1F-AC8B4BD9FC59}" dt="2020-10-26T21:13:19.183" v="2362" actId="1076"/>
          <ac:spMkLst>
            <pc:docMk/>
            <pc:sldMk cId="2249317637" sldId="7823"/>
            <ac:spMk id="2" creationId="{F39176E9-3DCD-7D42-8279-52341DCFD969}"/>
          </ac:spMkLst>
        </pc:spChg>
        <pc:spChg chg="mod">
          <ac:chgData name="Patty Kaiser" userId="0ed6e881-6fb1-46de-9449-866ebfc15900" providerId="ADAL" clId="{AF174C99-454E-40C0-BB1F-AC8B4BD9FC59}" dt="2020-10-26T21:12:48.950" v="2343" actId="20577"/>
          <ac:spMkLst>
            <pc:docMk/>
            <pc:sldMk cId="2249317637" sldId="7823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13:10.670" v="2361" actId="1037"/>
          <ac:spMkLst>
            <pc:docMk/>
            <pc:sldMk cId="2249317637" sldId="7823"/>
            <ac:spMk id="5" creationId="{FF6C9AC4-1FD6-9942-9C79-318AA8A1C554}"/>
          </ac:spMkLst>
        </pc:spChg>
        <pc:spChg chg="add del">
          <ac:chgData name="Patty Kaiser" userId="0ed6e881-6fb1-46de-9449-866ebfc15900" providerId="ADAL" clId="{AF174C99-454E-40C0-BB1F-AC8B4BD9FC59}" dt="2020-10-26T18:48:56.429" v="883"/>
          <ac:spMkLst>
            <pc:docMk/>
            <pc:sldMk cId="2249317637" sldId="7823"/>
            <ac:spMk id="7" creationId="{05137283-DAFC-414B-B0E1-885DFD62AF4F}"/>
          </ac:spMkLst>
        </pc:spChg>
        <pc:spChg chg="add del">
          <ac:chgData name="Patty Kaiser" userId="0ed6e881-6fb1-46de-9449-866ebfc15900" providerId="ADAL" clId="{AF174C99-454E-40C0-BB1F-AC8B4BD9FC59}" dt="2020-10-26T18:48:56.429" v="883"/>
          <ac:spMkLst>
            <pc:docMk/>
            <pc:sldMk cId="2249317637" sldId="7823"/>
            <ac:spMk id="8" creationId="{DA601529-8D59-47AF-ADC4-47F19C72D2AD}"/>
          </ac:spMkLst>
        </pc:spChg>
        <pc:spChg chg="add del">
          <ac:chgData name="Patty Kaiser" userId="0ed6e881-6fb1-46de-9449-866ebfc15900" providerId="ADAL" clId="{AF174C99-454E-40C0-BB1F-AC8B4BD9FC59}" dt="2020-10-26T18:48:56.429" v="883"/>
          <ac:spMkLst>
            <pc:docMk/>
            <pc:sldMk cId="2249317637" sldId="7823"/>
            <ac:spMk id="9" creationId="{38F1C5A4-2812-448F-8186-FCFFC0B2C99C}"/>
          </ac:spMkLst>
        </pc:spChg>
        <pc:spChg chg="add mod">
          <ac:chgData name="Patty Kaiser" userId="0ed6e881-6fb1-46de-9449-866ebfc15900" providerId="ADAL" clId="{AF174C99-454E-40C0-BB1F-AC8B4BD9FC59}" dt="2020-10-26T21:13:10.670" v="2361" actId="1037"/>
          <ac:spMkLst>
            <pc:docMk/>
            <pc:sldMk cId="2249317637" sldId="7823"/>
            <ac:spMk id="11" creationId="{8B37E161-F20E-4E08-A8E5-6FF990B06F61}"/>
          </ac:spMkLst>
        </pc:spChg>
        <pc:spChg chg="add mod">
          <ac:chgData name="Patty Kaiser" userId="0ed6e881-6fb1-46de-9449-866ebfc15900" providerId="ADAL" clId="{AF174C99-454E-40C0-BB1F-AC8B4BD9FC59}" dt="2020-10-26T21:13:10.670" v="2361" actId="1037"/>
          <ac:spMkLst>
            <pc:docMk/>
            <pc:sldMk cId="2249317637" sldId="7823"/>
            <ac:spMk id="12" creationId="{1346552B-939D-41D8-9658-8CD766254C3C}"/>
          </ac:spMkLst>
        </pc:spChg>
        <pc:spChg chg="add mod">
          <ac:chgData name="Patty Kaiser" userId="0ed6e881-6fb1-46de-9449-866ebfc15900" providerId="ADAL" clId="{AF174C99-454E-40C0-BB1F-AC8B4BD9FC59}" dt="2020-10-26T21:13:10.670" v="2361" actId="1037"/>
          <ac:spMkLst>
            <pc:docMk/>
            <pc:sldMk cId="2249317637" sldId="7823"/>
            <ac:spMk id="13" creationId="{F80D889A-4E47-4570-A170-639F29F78356}"/>
          </ac:spMkLst>
        </pc:spChg>
        <pc:grpChg chg="del">
          <ac:chgData name="Patty Kaiser" userId="0ed6e881-6fb1-46de-9449-866ebfc15900" providerId="ADAL" clId="{AF174C99-454E-40C0-BB1F-AC8B4BD9FC59}" dt="2020-10-23T15:53:53.692" v="806" actId="478"/>
          <ac:grpSpMkLst>
            <pc:docMk/>
            <pc:sldMk cId="2249317637" sldId="7823"/>
            <ac:grpSpMk id="7" creationId="{82391C4A-72F8-46B3-86A8-A9844FECF244}"/>
          </ac:grpSpMkLst>
        </pc:grpChg>
        <pc:picChg chg="add mod ord">
          <ac:chgData name="Patty Kaiser" userId="0ed6e881-6fb1-46de-9449-866ebfc15900" providerId="ADAL" clId="{AF174C99-454E-40C0-BB1F-AC8B4BD9FC59}" dt="2020-10-26T21:13:10.670" v="2361" actId="1037"/>
          <ac:picMkLst>
            <pc:docMk/>
            <pc:sldMk cId="2249317637" sldId="7823"/>
            <ac:picMk id="6" creationId="{5F04C52D-2B03-494D-B94F-BCE3AB9D5916}"/>
          </ac:picMkLst>
        </pc:picChg>
        <pc:picChg chg="add del">
          <ac:chgData name="Patty Kaiser" userId="0ed6e881-6fb1-46de-9449-866ebfc15900" providerId="ADAL" clId="{AF174C99-454E-40C0-BB1F-AC8B4BD9FC59}" dt="2020-10-26T18:49:14.560" v="885"/>
          <ac:picMkLst>
            <pc:docMk/>
            <pc:sldMk cId="2249317637" sldId="7823"/>
            <ac:picMk id="10" creationId="{D3432060-1DB0-412B-BF48-6B214ACA763D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16:46.730" v="2511" actId="20577"/>
        <pc:sldMkLst>
          <pc:docMk/>
          <pc:sldMk cId="2081916955" sldId="7824"/>
        </pc:sldMkLst>
        <pc:spChg chg="mod">
          <ac:chgData name="Patty Kaiser" userId="0ed6e881-6fb1-46de-9449-866ebfc15900" providerId="ADAL" clId="{AF174C99-454E-40C0-BB1F-AC8B4BD9FC59}" dt="2020-10-26T21:16:46.730" v="2511" actId="20577"/>
          <ac:spMkLst>
            <pc:docMk/>
            <pc:sldMk cId="2081916955" sldId="7824"/>
            <ac:spMk id="3" creationId="{CEF07249-749F-C549-94E3-42C39F222C5B}"/>
          </ac:spMkLst>
        </pc:spChg>
        <pc:grpChg chg="del">
          <ac:chgData name="Patty Kaiser" userId="0ed6e881-6fb1-46de-9449-866ebfc15900" providerId="ADAL" clId="{AF174C99-454E-40C0-BB1F-AC8B4BD9FC59}" dt="2020-10-23T15:54:02.352" v="807" actId="478"/>
          <ac:grpSpMkLst>
            <pc:docMk/>
            <pc:sldMk cId="2081916955" sldId="7824"/>
            <ac:grpSpMk id="7" creationId="{82391C4A-72F8-46B3-86A8-A9844FECF244}"/>
          </ac:grpSpMkLst>
        </pc:grpChg>
        <pc:picChg chg="add mod">
          <ac:chgData name="Patty Kaiser" userId="0ed6e881-6fb1-46de-9449-866ebfc15900" providerId="ADAL" clId="{AF174C99-454E-40C0-BB1F-AC8B4BD9FC59}" dt="2020-10-26T21:14:48.026" v="2397" actId="1076"/>
          <ac:picMkLst>
            <pc:docMk/>
            <pc:sldMk cId="2081916955" sldId="7824"/>
            <ac:picMk id="6" creationId="{15F09DC1-FBC7-49DA-86FD-8A550D5DFB62}"/>
          </ac:picMkLst>
        </pc:picChg>
        <pc:picChg chg="add mod">
          <ac:chgData name="Patty Kaiser" userId="0ed6e881-6fb1-46de-9449-866ebfc15900" providerId="ADAL" clId="{AF174C99-454E-40C0-BB1F-AC8B4BD9FC59}" dt="2020-10-26T21:14:37.466" v="2395" actId="1035"/>
          <ac:picMkLst>
            <pc:docMk/>
            <pc:sldMk cId="2081916955" sldId="7824"/>
            <ac:picMk id="7" creationId="{6DAB67E4-99F2-459C-BB89-BF0F63AD3C57}"/>
          </ac:picMkLst>
        </pc:picChg>
        <pc:picChg chg="add mod">
          <ac:chgData name="Patty Kaiser" userId="0ed6e881-6fb1-46de-9449-866ebfc15900" providerId="ADAL" clId="{AF174C99-454E-40C0-BB1F-AC8B4BD9FC59}" dt="2020-10-26T21:14:42.760" v="2396" actId="1076"/>
          <ac:picMkLst>
            <pc:docMk/>
            <pc:sldMk cId="2081916955" sldId="7824"/>
            <ac:picMk id="8" creationId="{340DB479-E4D1-40CC-AE87-D309080F2FA3}"/>
          </ac:picMkLst>
        </pc:picChg>
      </pc:sldChg>
      <pc:sldChg chg="add del">
        <pc:chgData name="Patty Kaiser" userId="0ed6e881-6fb1-46de-9449-866ebfc15900" providerId="ADAL" clId="{AF174C99-454E-40C0-BB1F-AC8B4BD9FC59}" dt="2020-10-26T18:52:04.945" v="991" actId="2696"/>
        <pc:sldMkLst>
          <pc:docMk/>
          <pc:sldMk cId="2428551546" sldId="7825"/>
        </pc:sldMkLst>
      </pc:sldChg>
      <pc:sldChg chg="addSp delSp modSp add">
        <pc:chgData name="Patty Kaiser" userId="0ed6e881-6fb1-46de-9449-866ebfc15900" providerId="ADAL" clId="{AF174C99-454E-40C0-BB1F-AC8B4BD9FC59}" dt="2020-10-26T21:20:22.633" v="2629" actId="20577"/>
        <pc:sldMkLst>
          <pc:docMk/>
          <pc:sldMk cId="1103555955" sldId="7826"/>
        </pc:sldMkLst>
        <pc:spChg chg="mod">
          <ac:chgData name="Patty Kaiser" userId="0ed6e881-6fb1-46de-9449-866ebfc15900" providerId="ADAL" clId="{AF174C99-454E-40C0-BB1F-AC8B4BD9FC59}" dt="2020-10-26T21:20:22.633" v="2629" actId="20577"/>
          <ac:spMkLst>
            <pc:docMk/>
            <pc:sldMk cId="1103555955" sldId="7826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19:57.943" v="2608" actId="20577"/>
          <ac:spMkLst>
            <pc:docMk/>
            <pc:sldMk cId="1103555955" sldId="7826"/>
            <ac:spMk id="4" creationId="{9421730B-1171-1E43-A453-7FB5A034E1C7}"/>
          </ac:spMkLst>
        </pc:spChg>
        <pc:grpChg chg="del">
          <ac:chgData name="Patty Kaiser" userId="0ed6e881-6fb1-46de-9449-866ebfc15900" providerId="ADAL" clId="{AF174C99-454E-40C0-BB1F-AC8B4BD9FC59}" dt="2020-10-26T18:52:08.472" v="992" actId="478"/>
          <ac:grpSpMkLst>
            <pc:docMk/>
            <pc:sldMk cId="1103555955" sldId="7826"/>
            <ac:grpSpMk id="6" creationId="{3C4F68DF-8C1F-4503-8B09-94AA2FAC9699}"/>
          </ac:grpSpMkLst>
        </pc:grpChg>
        <pc:picChg chg="add mod">
          <ac:chgData name="Patty Kaiser" userId="0ed6e881-6fb1-46de-9449-866ebfc15900" providerId="ADAL" clId="{AF174C99-454E-40C0-BB1F-AC8B4BD9FC59}" dt="2020-10-26T21:18:00.813" v="2530" actId="1035"/>
          <ac:picMkLst>
            <pc:docMk/>
            <pc:sldMk cId="1103555955" sldId="7826"/>
            <ac:picMk id="15" creationId="{CC41C2BC-DB49-4623-9F18-E38B39AE7A2F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25:05.081" v="2938" actId="20577"/>
        <pc:sldMkLst>
          <pc:docMk/>
          <pc:sldMk cId="377003619" sldId="7827"/>
        </pc:sldMkLst>
        <pc:spChg chg="mod">
          <ac:chgData name="Patty Kaiser" userId="0ed6e881-6fb1-46de-9449-866ebfc15900" providerId="ADAL" clId="{AF174C99-454E-40C0-BB1F-AC8B4BD9FC59}" dt="2020-10-26T21:25:05.081" v="2938" actId="20577"/>
          <ac:spMkLst>
            <pc:docMk/>
            <pc:sldMk cId="377003619" sldId="7827"/>
            <ac:spMk id="3" creationId="{CEF07249-749F-C549-94E3-42C39F222C5B}"/>
          </ac:spMkLst>
        </pc:spChg>
        <pc:grpChg chg="del">
          <ac:chgData name="Patty Kaiser" userId="0ed6e881-6fb1-46de-9449-866ebfc15900" providerId="ADAL" clId="{AF174C99-454E-40C0-BB1F-AC8B4BD9FC59}" dt="2020-10-26T18:52:13.822" v="993" actId="478"/>
          <ac:grpSpMkLst>
            <pc:docMk/>
            <pc:sldMk cId="377003619" sldId="7827"/>
            <ac:grpSpMk id="6" creationId="{3C4F68DF-8C1F-4503-8B09-94AA2FAC9699}"/>
          </ac:grpSpMkLst>
        </pc:grpChg>
        <pc:picChg chg="add mod">
          <ac:chgData name="Patty Kaiser" userId="0ed6e881-6fb1-46de-9449-866ebfc15900" providerId="ADAL" clId="{AF174C99-454E-40C0-BB1F-AC8B4BD9FC59}" dt="2020-10-26T21:22:05.740" v="2790" actId="1036"/>
          <ac:picMkLst>
            <pc:docMk/>
            <pc:sldMk cId="377003619" sldId="7827"/>
            <ac:picMk id="15" creationId="{8BCB44FE-5F96-4DCE-9ABB-02E6641E060E}"/>
          </ac:picMkLst>
        </pc:picChg>
      </pc:sldChg>
      <pc:sldChg chg="addSp modSp add">
        <pc:chgData name="Patty Kaiser" userId="0ed6e881-6fb1-46de-9449-866ebfc15900" providerId="ADAL" clId="{AF174C99-454E-40C0-BB1F-AC8B4BD9FC59}" dt="2020-10-26T21:22:32.905" v="2801" actId="1038"/>
        <pc:sldMkLst>
          <pc:docMk/>
          <pc:sldMk cId="1798669125" sldId="7828"/>
        </pc:sldMkLst>
        <pc:spChg chg="mod">
          <ac:chgData name="Patty Kaiser" userId="0ed6e881-6fb1-46de-9449-866ebfc15900" providerId="ADAL" clId="{AF174C99-454E-40C0-BB1F-AC8B4BD9FC59}" dt="2020-10-26T21:21:17.828" v="2699" actId="20577"/>
          <ac:spMkLst>
            <pc:docMk/>
            <pc:sldMk cId="1798669125" sldId="7828"/>
            <ac:spMk id="3" creationId="{CEF07249-749F-C549-94E3-42C39F222C5B}"/>
          </ac:spMkLst>
        </pc:spChg>
        <pc:picChg chg="add mod">
          <ac:chgData name="Patty Kaiser" userId="0ed6e881-6fb1-46de-9449-866ebfc15900" providerId="ADAL" clId="{AF174C99-454E-40C0-BB1F-AC8B4BD9FC59}" dt="2020-10-26T21:22:27.826" v="2798" actId="1076"/>
          <ac:picMkLst>
            <pc:docMk/>
            <pc:sldMk cId="1798669125" sldId="7828"/>
            <ac:picMk id="6" creationId="{BFA3F536-7F9B-496D-B409-C2D9B72D04A3}"/>
          </ac:picMkLst>
        </pc:picChg>
        <pc:picChg chg="add mod">
          <ac:chgData name="Patty Kaiser" userId="0ed6e881-6fb1-46de-9449-866ebfc15900" providerId="ADAL" clId="{AF174C99-454E-40C0-BB1F-AC8B4BD9FC59}" dt="2020-10-26T21:22:32.905" v="2801" actId="1038"/>
          <ac:picMkLst>
            <pc:docMk/>
            <pc:sldMk cId="1798669125" sldId="7828"/>
            <ac:picMk id="7" creationId="{5D857F26-63F5-4E29-95A8-49F6B7E13C75}"/>
          </ac:picMkLst>
        </pc:picChg>
      </pc:sldChg>
      <pc:sldChg chg="addSp modSp add">
        <pc:chgData name="Patty Kaiser" userId="0ed6e881-6fb1-46de-9449-866ebfc15900" providerId="ADAL" clId="{AF174C99-454E-40C0-BB1F-AC8B4BD9FC59}" dt="2020-10-26T21:20:41.459" v="2657" actId="20577"/>
        <pc:sldMkLst>
          <pc:docMk/>
          <pc:sldMk cId="3059426850" sldId="7829"/>
        </pc:sldMkLst>
        <pc:spChg chg="mod">
          <ac:chgData name="Patty Kaiser" userId="0ed6e881-6fb1-46de-9449-866ebfc15900" providerId="ADAL" clId="{AF174C99-454E-40C0-BB1F-AC8B4BD9FC59}" dt="2020-10-26T21:20:41.459" v="2657" actId="20577"/>
          <ac:spMkLst>
            <pc:docMk/>
            <pc:sldMk cId="3059426850" sldId="7829"/>
            <ac:spMk id="3" creationId="{CEF07249-749F-C549-94E3-42C39F222C5B}"/>
          </ac:spMkLst>
        </pc:spChg>
        <pc:picChg chg="add mod">
          <ac:chgData name="Patty Kaiser" userId="0ed6e881-6fb1-46de-9449-866ebfc15900" providerId="ADAL" clId="{AF174C99-454E-40C0-BB1F-AC8B4BD9FC59}" dt="2020-10-26T21:18:13.451" v="2531" actId="1076"/>
          <ac:picMkLst>
            <pc:docMk/>
            <pc:sldMk cId="3059426850" sldId="7829"/>
            <ac:picMk id="6" creationId="{1CC45DFB-3992-4D83-AC12-14C5B5EFDB2F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22:19.591" v="2797" actId="1037"/>
        <pc:sldMkLst>
          <pc:docMk/>
          <pc:sldMk cId="2848527374" sldId="7830"/>
        </pc:sldMkLst>
        <pc:spChg chg="mod">
          <ac:chgData name="Patty Kaiser" userId="0ed6e881-6fb1-46de-9449-866ebfc15900" providerId="ADAL" clId="{AF174C99-454E-40C0-BB1F-AC8B4BD9FC59}" dt="2020-10-26T21:20:59.734" v="2678" actId="20577"/>
          <ac:spMkLst>
            <pc:docMk/>
            <pc:sldMk cId="2848527374" sldId="7830"/>
            <ac:spMk id="3" creationId="{CEF07249-749F-C549-94E3-42C39F222C5B}"/>
          </ac:spMkLst>
        </pc:spChg>
        <pc:grpChg chg="add mod">
          <ac:chgData name="Patty Kaiser" userId="0ed6e881-6fb1-46de-9449-866ebfc15900" providerId="ADAL" clId="{AF174C99-454E-40C0-BB1F-AC8B4BD9FC59}" dt="2020-10-26T21:22:19.591" v="2797" actId="1037"/>
          <ac:grpSpMkLst>
            <pc:docMk/>
            <pc:sldMk cId="2848527374" sldId="7830"/>
            <ac:grpSpMk id="7" creationId="{4FF76F1B-EF11-4DE2-8190-836EC8D17A05}"/>
          </ac:grpSpMkLst>
        </pc:grpChg>
        <pc:picChg chg="del">
          <ac:chgData name="Patty Kaiser" userId="0ed6e881-6fb1-46de-9449-866ebfc15900" providerId="ADAL" clId="{AF174C99-454E-40C0-BB1F-AC8B4BD9FC59}" dt="2020-10-26T19:06:09.435" v="1101" actId="478"/>
          <ac:picMkLst>
            <pc:docMk/>
            <pc:sldMk cId="2848527374" sldId="7830"/>
            <ac:picMk id="6" creationId="{1CC45DFB-3992-4D83-AC12-14C5B5EFDB2F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25:22.752" v="2972" actId="20577"/>
        <pc:sldMkLst>
          <pc:docMk/>
          <pc:sldMk cId="2502730187" sldId="7831"/>
        </pc:sldMkLst>
        <pc:spChg chg="mod">
          <ac:chgData name="Patty Kaiser" userId="0ed6e881-6fb1-46de-9449-866ebfc15900" providerId="ADAL" clId="{AF174C99-454E-40C0-BB1F-AC8B4BD9FC59}" dt="2020-10-26T21:25:22.752" v="2972" actId="20577"/>
          <ac:spMkLst>
            <pc:docMk/>
            <pc:sldMk cId="2502730187" sldId="7831"/>
            <ac:spMk id="3" creationId="{CEF07249-749F-C549-94E3-42C39F222C5B}"/>
          </ac:spMkLst>
        </pc:spChg>
        <pc:picChg chg="add mod">
          <ac:chgData name="Patty Kaiser" userId="0ed6e881-6fb1-46de-9449-866ebfc15900" providerId="ADAL" clId="{AF174C99-454E-40C0-BB1F-AC8B4BD9FC59}" dt="2020-10-26T21:24:01.597" v="2848" actId="1076"/>
          <ac:picMkLst>
            <pc:docMk/>
            <pc:sldMk cId="2502730187" sldId="7831"/>
            <ac:picMk id="7" creationId="{F71AFE1B-BDBB-477A-A070-075A8F54B86E}"/>
          </ac:picMkLst>
        </pc:picChg>
        <pc:picChg chg="add mod">
          <ac:chgData name="Patty Kaiser" userId="0ed6e881-6fb1-46de-9449-866ebfc15900" providerId="ADAL" clId="{AF174C99-454E-40C0-BB1F-AC8B4BD9FC59}" dt="2020-10-26T21:24:04.518" v="2849" actId="1076"/>
          <ac:picMkLst>
            <pc:docMk/>
            <pc:sldMk cId="2502730187" sldId="7831"/>
            <ac:picMk id="8" creationId="{F1F5C107-4D93-41F4-9B97-A51689C5D1B9}"/>
          </ac:picMkLst>
        </pc:picChg>
        <pc:picChg chg="del">
          <ac:chgData name="Patty Kaiser" userId="0ed6e881-6fb1-46de-9449-866ebfc15900" providerId="ADAL" clId="{AF174C99-454E-40C0-BB1F-AC8B4BD9FC59}" dt="2020-10-26T19:08:42.203" v="1161" actId="478"/>
          <ac:picMkLst>
            <pc:docMk/>
            <pc:sldMk cId="2502730187" sldId="7831"/>
            <ac:picMk id="15" creationId="{8BCB44FE-5F96-4DCE-9ABB-02E6641E060E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25:50.250" v="2975" actId="1076"/>
        <pc:sldMkLst>
          <pc:docMk/>
          <pc:sldMk cId="4066352530" sldId="7832"/>
        </pc:sldMkLst>
        <pc:spChg chg="mod">
          <ac:chgData name="Patty Kaiser" userId="0ed6e881-6fb1-46de-9449-866ebfc15900" providerId="ADAL" clId="{AF174C99-454E-40C0-BB1F-AC8B4BD9FC59}" dt="2020-10-26T21:24:44.969" v="2916" actId="20577"/>
          <ac:spMkLst>
            <pc:docMk/>
            <pc:sldMk cId="4066352530" sldId="7832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19:13:04.388" v="1172" actId="1076"/>
          <ac:spMkLst>
            <pc:docMk/>
            <pc:sldMk cId="4066352530" sldId="7832"/>
            <ac:spMk id="4" creationId="{9421730B-1171-1E43-A453-7FB5A034E1C7}"/>
          </ac:spMkLst>
        </pc:spChg>
        <pc:spChg chg="mod topLvl">
          <ac:chgData name="Patty Kaiser" userId="0ed6e881-6fb1-46de-9449-866ebfc15900" providerId="ADAL" clId="{AF174C99-454E-40C0-BB1F-AC8B4BD9FC59}" dt="2020-10-26T21:25:50.250" v="2975" actId="1076"/>
          <ac:spMkLst>
            <pc:docMk/>
            <pc:sldMk cId="4066352530" sldId="7832"/>
            <ac:spMk id="12" creationId="{4F9E20F2-21CE-43E6-BCAF-11FB891E88F3}"/>
          </ac:spMkLst>
        </pc:spChg>
        <pc:grpChg chg="add del mod">
          <ac:chgData name="Patty Kaiser" userId="0ed6e881-6fb1-46de-9449-866ebfc15900" providerId="ADAL" clId="{AF174C99-454E-40C0-BB1F-AC8B4BD9FC59}" dt="2020-10-26T21:25:41.959" v="2974" actId="165"/>
          <ac:grpSpMkLst>
            <pc:docMk/>
            <pc:sldMk cId="4066352530" sldId="7832"/>
            <ac:grpSpMk id="9" creationId="{FA12EBEB-FE4A-48DC-8324-23EDCDE4731B}"/>
          </ac:grpSpMkLst>
        </pc:grpChg>
        <pc:picChg chg="del">
          <ac:chgData name="Patty Kaiser" userId="0ed6e881-6fb1-46de-9449-866ebfc15900" providerId="ADAL" clId="{AF174C99-454E-40C0-BB1F-AC8B4BD9FC59}" dt="2020-10-26T19:09:58.711" v="1169" actId="478"/>
          <ac:picMkLst>
            <pc:docMk/>
            <pc:sldMk cId="4066352530" sldId="7832"/>
            <ac:picMk id="7" creationId="{F71AFE1B-BDBB-477A-A070-075A8F54B86E}"/>
          </ac:picMkLst>
        </pc:picChg>
        <pc:picChg chg="del">
          <ac:chgData name="Patty Kaiser" userId="0ed6e881-6fb1-46de-9449-866ebfc15900" providerId="ADAL" clId="{AF174C99-454E-40C0-BB1F-AC8B4BD9FC59}" dt="2020-10-26T19:10:00.877" v="1170" actId="478"/>
          <ac:picMkLst>
            <pc:docMk/>
            <pc:sldMk cId="4066352530" sldId="7832"/>
            <ac:picMk id="8" creationId="{F1F5C107-4D93-41F4-9B97-A51689C5D1B9}"/>
          </ac:picMkLst>
        </pc:picChg>
        <pc:picChg chg="mod topLvl">
          <ac:chgData name="Patty Kaiser" userId="0ed6e881-6fb1-46de-9449-866ebfc15900" providerId="ADAL" clId="{AF174C99-454E-40C0-BB1F-AC8B4BD9FC59}" dt="2020-10-26T21:25:41.959" v="2974" actId="165"/>
          <ac:picMkLst>
            <pc:docMk/>
            <pc:sldMk cId="4066352530" sldId="7832"/>
            <ac:picMk id="10" creationId="{FF87A171-E61E-40DF-AE55-2DD8D6B8D467}"/>
          </ac:picMkLst>
        </pc:picChg>
        <pc:picChg chg="mod topLvl">
          <ac:chgData name="Patty Kaiser" userId="0ed6e881-6fb1-46de-9449-866ebfc15900" providerId="ADAL" clId="{AF174C99-454E-40C0-BB1F-AC8B4BD9FC59}" dt="2020-10-26T21:25:50.250" v="2975" actId="1076"/>
          <ac:picMkLst>
            <pc:docMk/>
            <pc:sldMk cId="4066352530" sldId="7832"/>
            <ac:picMk id="11" creationId="{48445011-C7FA-4095-8A11-3AF3993F1FA8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28:47.317" v="3155" actId="20577"/>
        <pc:sldMkLst>
          <pc:docMk/>
          <pc:sldMk cId="4005957937" sldId="7833"/>
        </pc:sldMkLst>
        <pc:spChg chg="mod">
          <ac:chgData name="Patty Kaiser" userId="0ed6e881-6fb1-46de-9449-866ebfc15900" providerId="ADAL" clId="{AF174C99-454E-40C0-BB1F-AC8B4BD9FC59}" dt="2020-10-26T21:28:47.317" v="3155" actId="20577"/>
          <ac:spMkLst>
            <pc:docMk/>
            <pc:sldMk cId="4005957937" sldId="7833"/>
            <ac:spMk id="3" creationId="{CEF07249-749F-C549-94E3-42C39F222C5B}"/>
          </ac:spMkLst>
        </pc:spChg>
        <pc:grpChg chg="del">
          <ac:chgData name="Patty Kaiser" userId="0ed6e881-6fb1-46de-9449-866ebfc15900" providerId="ADAL" clId="{AF174C99-454E-40C0-BB1F-AC8B4BD9FC59}" dt="2020-10-26T19:13:23.512" v="1174" actId="478"/>
          <ac:grpSpMkLst>
            <pc:docMk/>
            <pc:sldMk cId="4005957937" sldId="7833"/>
            <ac:grpSpMk id="9" creationId="{FA12EBEB-FE4A-48DC-8324-23EDCDE4731B}"/>
          </ac:grpSpMkLst>
        </pc:grpChg>
        <pc:picChg chg="add mod">
          <ac:chgData name="Patty Kaiser" userId="0ed6e881-6fb1-46de-9449-866ebfc15900" providerId="ADAL" clId="{AF174C99-454E-40C0-BB1F-AC8B4BD9FC59}" dt="2020-10-26T21:26:31.782" v="3013" actId="1038"/>
          <ac:picMkLst>
            <pc:docMk/>
            <pc:sldMk cId="4005957937" sldId="7833"/>
            <ac:picMk id="13" creationId="{51F163EE-DF39-4BA1-B6EE-306D42473BA7}"/>
          </ac:picMkLst>
        </pc:picChg>
      </pc:sldChg>
      <pc:sldChg chg="addSp modSp add">
        <pc:chgData name="Patty Kaiser" userId="0ed6e881-6fb1-46de-9449-866ebfc15900" providerId="ADAL" clId="{AF174C99-454E-40C0-BB1F-AC8B4BD9FC59}" dt="2020-10-26T21:32:48.336" v="3508" actId="1036"/>
        <pc:sldMkLst>
          <pc:docMk/>
          <pc:sldMk cId="821556098" sldId="7834"/>
        </pc:sldMkLst>
        <pc:spChg chg="mod">
          <ac:chgData name="Patty Kaiser" userId="0ed6e881-6fb1-46de-9449-866ebfc15900" providerId="ADAL" clId="{AF174C99-454E-40C0-BB1F-AC8B4BD9FC59}" dt="2020-10-26T21:32:48.336" v="3508" actId="1036"/>
          <ac:spMkLst>
            <pc:docMk/>
            <pc:sldMk cId="821556098" sldId="7834"/>
            <ac:spMk id="2" creationId="{F39176E9-3DCD-7D42-8279-52341DCFD969}"/>
          </ac:spMkLst>
        </pc:spChg>
        <pc:spChg chg="mod">
          <ac:chgData name="Patty Kaiser" userId="0ed6e881-6fb1-46de-9449-866ebfc15900" providerId="ADAL" clId="{AF174C99-454E-40C0-BB1F-AC8B4BD9FC59}" dt="2020-10-26T21:29:42.893" v="3291" actId="20577"/>
          <ac:spMkLst>
            <pc:docMk/>
            <pc:sldMk cId="821556098" sldId="7834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30:02.905" v="3307" actId="1037"/>
          <ac:spMkLst>
            <pc:docMk/>
            <pc:sldMk cId="821556098" sldId="7834"/>
            <ac:spMk id="5" creationId="{FF6C9AC4-1FD6-9942-9C79-318AA8A1C554}"/>
          </ac:spMkLst>
        </pc:spChg>
        <pc:spChg chg="add mod">
          <ac:chgData name="Patty Kaiser" userId="0ed6e881-6fb1-46de-9449-866ebfc15900" providerId="ADAL" clId="{AF174C99-454E-40C0-BB1F-AC8B4BD9FC59}" dt="2020-10-26T21:30:02.905" v="3307" actId="1037"/>
          <ac:spMkLst>
            <pc:docMk/>
            <pc:sldMk cId="821556098" sldId="7834"/>
            <ac:spMk id="8" creationId="{EC74FB11-70EA-40F0-AD15-17E6B75CFB94}"/>
          </ac:spMkLst>
        </pc:spChg>
        <pc:spChg chg="add mod">
          <ac:chgData name="Patty Kaiser" userId="0ed6e881-6fb1-46de-9449-866ebfc15900" providerId="ADAL" clId="{AF174C99-454E-40C0-BB1F-AC8B4BD9FC59}" dt="2020-10-26T21:30:02.905" v="3307" actId="1037"/>
          <ac:spMkLst>
            <pc:docMk/>
            <pc:sldMk cId="821556098" sldId="7834"/>
            <ac:spMk id="9" creationId="{86166443-E9D1-4182-A102-3CC393482336}"/>
          </ac:spMkLst>
        </pc:spChg>
        <pc:spChg chg="add mod">
          <ac:chgData name="Patty Kaiser" userId="0ed6e881-6fb1-46de-9449-866ebfc15900" providerId="ADAL" clId="{AF174C99-454E-40C0-BB1F-AC8B4BD9FC59}" dt="2020-10-26T21:30:02.905" v="3307" actId="1037"/>
          <ac:spMkLst>
            <pc:docMk/>
            <pc:sldMk cId="821556098" sldId="7834"/>
            <ac:spMk id="10" creationId="{719FA394-7545-40C4-A541-07307E0427F9}"/>
          </ac:spMkLst>
        </pc:spChg>
        <pc:spChg chg="add mod">
          <ac:chgData name="Patty Kaiser" userId="0ed6e881-6fb1-46de-9449-866ebfc15900" providerId="ADAL" clId="{AF174C99-454E-40C0-BB1F-AC8B4BD9FC59}" dt="2020-10-26T21:30:02.905" v="3307" actId="1037"/>
          <ac:spMkLst>
            <pc:docMk/>
            <pc:sldMk cId="821556098" sldId="7834"/>
            <ac:spMk id="11" creationId="{66770AB6-DA6D-4D12-93EE-3B224366F201}"/>
          </ac:spMkLst>
        </pc:spChg>
        <pc:picChg chg="add mod">
          <ac:chgData name="Patty Kaiser" userId="0ed6e881-6fb1-46de-9449-866ebfc15900" providerId="ADAL" clId="{AF174C99-454E-40C0-BB1F-AC8B4BD9FC59}" dt="2020-10-26T21:30:02.905" v="3307" actId="1037"/>
          <ac:picMkLst>
            <pc:docMk/>
            <pc:sldMk cId="821556098" sldId="7834"/>
            <ac:picMk id="6" creationId="{61E7433E-CA6D-4CF8-B399-5A1F684CD5B2}"/>
          </ac:picMkLst>
        </pc:picChg>
        <pc:picChg chg="add mod">
          <ac:chgData name="Patty Kaiser" userId="0ed6e881-6fb1-46de-9449-866ebfc15900" providerId="ADAL" clId="{AF174C99-454E-40C0-BB1F-AC8B4BD9FC59}" dt="2020-10-26T21:30:02.905" v="3307" actId="1037"/>
          <ac:picMkLst>
            <pc:docMk/>
            <pc:sldMk cId="821556098" sldId="7834"/>
            <ac:picMk id="7" creationId="{41FB4701-3ECA-4A4D-8240-9D808B707535}"/>
          </ac:picMkLst>
        </pc:picChg>
      </pc:sldChg>
      <pc:sldChg chg="addSp modSp add">
        <pc:chgData name="Patty Kaiser" userId="0ed6e881-6fb1-46de-9449-866ebfc15900" providerId="ADAL" clId="{AF174C99-454E-40C0-BB1F-AC8B4BD9FC59}" dt="2020-10-26T21:29:21.455" v="3239" actId="20577"/>
        <pc:sldMkLst>
          <pc:docMk/>
          <pc:sldMk cId="3034568271" sldId="7835"/>
        </pc:sldMkLst>
        <pc:spChg chg="mod">
          <ac:chgData name="Patty Kaiser" userId="0ed6e881-6fb1-46de-9449-866ebfc15900" providerId="ADAL" clId="{AF174C99-454E-40C0-BB1F-AC8B4BD9FC59}" dt="2020-10-26T21:29:21.455" v="3239" actId="20577"/>
          <ac:spMkLst>
            <pc:docMk/>
            <pc:sldMk cId="3034568271" sldId="7835"/>
            <ac:spMk id="3" creationId="{CEF07249-749F-C549-94E3-42C39F222C5B}"/>
          </ac:spMkLst>
        </pc:spChg>
        <pc:grpChg chg="add mod">
          <ac:chgData name="Patty Kaiser" userId="0ed6e881-6fb1-46de-9449-866ebfc15900" providerId="ADAL" clId="{AF174C99-454E-40C0-BB1F-AC8B4BD9FC59}" dt="2020-10-26T21:28:02.080" v="3125" actId="1076"/>
          <ac:grpSpMkLst>
            <pc:docMk/>
            <pc:sldMk cId="3034568271" sldId="7835"/>
            <ac:grpSpMk id="6" creationId="{9ACFDA7F-5367-46B7-9606-20787D30532D}"/>
          </ac:grpSpMkLst>
        </pc:grpChg>
      </pc:sldChg>
      <pc:sldChg chg="addSp modSp add">
        <pc:chgData name="Patty Kaiser" userId="0ed6e881-6fb1-46de-9449-866ebfc15900" providerId="ADAL" clId="{AF174C99-454E-40C0-BB1F-AC8B4BD9FC59}" dt="2020-10-26T21:32:34.370" v="3497" actId="1076"/>
        <pc:sldMkLst>
          <pc:docMk/>
          <pc:sldMk cId="3053965050" sldId="7836"/>
        </pc:sldMkLst>
        <pc:spChg chg="mod">
          <ac:chgData name="Patty Kaiser" userId="0ed6e881-6fb1-46de-9449-866ebfc15900" providerId="ADAL" clId="{AF174C99-454E-40C0-BB1F-AC8B4BD9FC59}" dt="2020-10-26T21:32:34.370" v="3497" actId="1076"/>
          <ac:spMkLst>
            <pc:docMk/>
            <pc:sldMk cId="3053965050" sldId="7836"/>
            <ac:spMk id="2" creationId="{F39176E9-3DCD-7D42-8279-52341DCFD969}"/>
          </ac:spMkLst>
        </pc:spChg>
        <pc:spChg chg="mod">
          <ac:chgData name="Patty Kaiser" userId="0ed6e881-6fb1-46de-9449-866ebfc15900" providerId="ADAL" clId="{AF174C99-454E-40C0-BB1F-AC8B4BD9FC59}" dt="2020-10-26T21:29:09.153" v="3211" actId="20577"/>
          <ac:spMkLst>
            <pc:docMk/>
            <pc:sldMk cId="3053965050" sldId="7836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27:25.151" v="3087" actId="1076"/>
          <ac:spMkLst>
            <pc:docMk/>
            <pc:sldMk cId="3053965050" sldId="7836"/>
            <ac:spMk id="5" creationId="{FF6C9AC4-1FD6-9942-9C79-318AA8A1C554}"/>
          </ac:spMkLst>
        </pc:spChg>
        <pc:grpChg chg="add mod">
          <ac:chgData name="Patty Kaiser" userId="0ed6e881-6fb1-46de-9449-866ebfc15900" providerId="ADAL" clId="{AF174C99-454E-40C0-BB1F-AC8B4BD9FC59}" dt="2020-10-26T21:27:25.151" v="3087" actId="1076"/>
          <ac:grpSpMkLst>
            <pc:docMk/>
            <pc:sldMk cId="3053965050" sldId="7836"/>
            <ac:grpSpMk id="6" creationId="{1BB780CF-7514-44E9-9D14-853E21EA99AA}"/>
          </ac:grpSpMkLst>
        </pc:grpChg>
      </pc:sldChg>
      <pc:sldChg chg="addSp modSp add">
        <pc:chgData name="Patty Kaiser" userId="0ed6e881-6fb1-46de-9449-866ebfc15900" providerId="ADAL" clId="{AF174C99-454E-40C0-BB1F-AC8B4BD9FC59}" dt="2020-10-26T21:28:58.485" v="3183" actId="20577"/>
        <pc:sldMkLst>
          <pc:docMk/>
          <pc:sldMk cId="3802392910" sldId="7837"/>
        </pc:sldMkLst>
        <pc:spChg chg="mod">
          <ac:chgData name="Patty Kaiser" userId="0ed6e881-6fb1-46de-9449-866ebfc15900" providerId="ADAL" clId="{AF174C99-454E-40C0-BB1F-AC8B4BD9FC59}" dt="2020-10-26T21:28:58.485" v="3183" actId="20577"/>
          <ac:spMkLst>
            <pc:docMk/>
            <pc:sldMk cId="3802392910" sldId="7837"/>
            <ac:spMk id="3" creationId="{CEF07249-749F-C549-94E3-42C39F222C5B}"/>
          </ac:spMkLst>
        </pc:spChg>
        <pc:picChg chg="add mod">
          <ac:chgData name="Patty Kaiser" userId="0ed6e881-6fb1-46de-9449-866ebfc15900" providerId="ADAL" clId="{AF174C99-454E-40C0-BB1F-AC8B4BD9FC59}" dt="2020-10-26T21:26:56.810" v="3050" actId="1076"/>
          <ac:picMkLst>
            <pc:docMk/>
            <pc:sldMk cId="3802392910" sldId="7837"/>
            <ac:picMk id="6" creationId="{78BD74D8-68E0-48AC-A9C8-5E830F032394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0:41.122" v="3355" actId="1038"/>
        <pc:sldMkLst>
          <pc:docMk/>
          <pc:sldMk cId="86499468" sldId="7838"/>
        </pc:sldMkLst>
        <pc:spChg chg="del">
          <ac:chgData name="Patty Kaiser" userId="0ed6e881-6fb1-46de-9449-866ebfc15900" providerId="ADAL" clId="{AF174C99-454E-40C0-BB1F-AC8B4BD9FC59}" dt="2020-10-26T19:18:50.063" v="1394" actId="478"/>
          <ac:spMkLst>
            <pc:docMk/>
            <pc:sldMk cId="86499468" sldId="7838"/>
            <ac:spMk id="2" creationId="{F39176E9-3DCD-7D42-8279-52341DCFD969}"/>
          </ac:spMkLst>
        </pc:spChg>
        <pc:spChg chg="mod">
          <ac:chgData name="Patty Kaiser" userId="0ed6e881-6fb1-46de-9449-866ebfc15900" providerId="ADAL" clId="{AF174C99-454E-40C0-BB1F-AC8B4BD9FC59}" dt="2020-10-26T21:30:28.588" v="3353" actId="20577"/>
          <ac:spMkLst>
            <pc:docMk/>
            <pc:sldMk cId="86499468" sldId="7838"/>
            <ac:spMk id="3" creationId="{CEF07249-749F-C549-94E3-42C39F222C5B}"/>
          </ac:spMkLst>
        </pc:spChg>
        <pc:spChg chg="del">
          <ac:chgData name="Patty Kaiser" userId="0ed6e881-6fb1-46de-9449-866ebfc15900" providerId="ADAL" clId="{AF174C99-454E-40C0-BB1F-AC8B4BD9FC59}" dt="2020-10-26T19:18:50.063" v="1394" actId="478"/>
          <ac:spMkLst>
            <pc:docMk/>
            <pc:sldMk cId="86499468" sldId="7838"/>
            <ac:spMk id="5" creationId="{FF6C9AC4-1FD6-9942-9C79-318AA8A1C554}"/>
          </ac:spMkLst>
        </pc:spChg>
        <pc:spChg chg="del">
          <ac:chgData name="Patty Kaiser" userId="0ed6e881-6fb1-46de-9449-866ebfc15900" providerId="ADAL" clId="{AF174C99-454E-40C0-BB1F-AC8B4BD9FC59}" dt="2020-10-26T19:18:50.063" v="1394" actId="478"/>
          <ac:spMkLst>
            <pc:docMk/>
            <pc:sldMk cId="86499468" sldId="7838"/>
            <ac:spMk id="8" creationId="{EC74FB11-70EA-40F0-AD15-17E6B75CFB94}"/>
          </ac:spMkLst>
        </pc:spChg>
        <pc:spChg chg="del">
          <ac:chgData name="Patty Kaiser" userId="0ed6e881-6fb1-46de-9449-866ebfc15900" providerId="ADAL" clId="{AF174C99-454E-40C0-BB1F-AC8B4BD9FC59}" dt="2020-10-26T19:18:50.063" v="1394" actId="478"/>
          <ac:spMkLst>
            <pc:docMk/>
            <pc:sldMk cId="86499468" sldId="7838"/>
            <ac:spMk id="9" creationId="{86166443-E9D1-4182-A102-3CC393482336}"/>
          </ac:spMkLst>
        </pc:spChg>
        <pc:spChg chg="del">
          <ac:chgData name="Patty Kaiser" userId="0ed6e881-6fb1-46de-9449-866ebfc15900" providerId="ADAL" clId="{AF174C99-454E-40C0-BB1F-AC8B4BD9FC59}" dt="2020-10-26T19:18:50.063" v="1394" actId="478"/>
          <ac:spMkLst>
            <pc:docMk/>
            <pc:sldMk cId="86499468" sldId="7838"/>
            <ac:spMk id="10" creationId="{719FA394-7545-40C4-A541-07307E0427F9}"/>
          </ac:spMkLst>
        </pc:spChg>
        <pc:spChg chg="del">
          <ac:chgData name="Patty Kaiser" userId="0ed6e881-6fb1-46de-9449-866ebfc15900" providerId="ADAL" clId="{AF174C99-454E-40C0-BB1F-AC8B4BD9FC59}" dt="2020-10-26T19:18:50.063" v="1394" actId="478"/>
          <ac:spMkLst>
            <pc:docMk/>
            <pc:sldMk cId="86499468" sldId="7838"/>
            <ac:spMk id="11" creationId="{66770AB6-DA6D-4D12-93EE-3B224366F201}"/>
          </ac:spMkLst>
        </pc:spChg>
        <pc:spChg chg="add mod">
          <ac:chgData name="Patty Kaiser" userId="0ed6e881-6fb1-46de-9449-866ebfc15900" providerId="ADAL" clId="{AF174C99-454E-40C0-BB1F-AC8B4BD9FC59}" dt="2020-10-26T21:30:41.122" v="3355" actId="1038"/>
          <ac:spMkLst>
            <pc:docMk/>
            <pc:sldMk cId="86499468" sldId="7838"/>
            <ac:spMk id="13" creationId="{42178105-687A-4795-BA07-3F2E718E2131}"/>
          </ac:spMkLst>
        </pc:spChg>
        <pc:picChg chg="del">
          <ac:chgData name="Patty Kaiser" userId="0ed6e881-6fb1-46de-9449-866ebfc15900" providerId="ADAL" clId="{AF174C99-454E-40C0-BB1F-AC8B4BD9FC59}" dt="2020-10-26T19:18:50.063" v="1394" actId="478"/>
          <ac:picMkLst>
            <pc:docMk/>
            <pc:sldMk cId="86499468" sldId="7838"/>
            <ac:picMk id="6" creationId="{61E7433E-CA6D-4CF8-B399-5A1F684CD5B2}"/>
          </ac:picMkLst>
        </pc:picChg>
        <pc:picChg chg="del">
          <ac:chgData name="Patty Kaiser" userId="0ed6e881-6fb1-46de-9449-866ebfc15900" providerId="ADAL" clId="{AF174C99-454E-40C0-BB1F-AC8B4BD9FC59}" dt="2020-10-26T19:18:52.814" v="1395" actId="478"/>
          <ac:picMkLst>
            <pc:docMk/>
            <pc:sldMk cId="86499468" sldId="7838"/>
            <ac:picMk id="7" creationId="{41FB4701-3ECA-4A4D-8240-9D808B707535}"/>
          </ac:picMkLst>
        </pc:picChg>
        <pc:picChg chg="add mod">
          <ac:chgData name="Patty Kaiser" userId="0ed6e881-6fb1-46de-9449-866ebfc15900" providerId="ADAL" clId="{AF174C99-454E-40C0-BB1F-AC8B4BD9FC59}" dt="2020-10-26T21:30:41.122" v="3355" actId="1038"/>
          <ac:picMkLst>
            <pc:docMk/>
            <pc:sldMk cId="86499468" sldId="7838"/>
            <ac:picMk id="12" creationId="{3913C836-AD66-4D6F-9952-E28AA1413404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2:57.135" v="3509"/>
        <pc:sldMkLst>
          <pc:docMk/>
          <pc:sldMk cId="3657992386" sldId="7839"/>
        </pc:sldMkLst>
        <pc:spChg chg="mod">
          <ac:chgData name="Patty Kaiser" userId="0ed6e881-6fb1-46de-9449-866ebfc15900" providerId="ADAL" clId="{AF174C99-454E-40C0-BB1F-AC8B4BD9FC59}" dt="2020-10-26T21:31:21.526" v="3445" actId="20577"/>
          <ac:spMkLst>
            <pc:docMk/>
            <pc:sldMk cId="3657992386" sldId="7839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21:31:05.710" v="3393" actId="1076"/>
          <ac:spMkLst>
            <pc:docMk/>
            <pc:sldMk cId="3657992386" sldId="7839"/>
            <ac:spMk id="4" creationId="{9421730B-1171-1E43-A453-7FB5A034E1C7}"/>
          </ac:spMkLst>
        </pc:spChg>
        <pc:spChg chg="add mod">
          <ac:chgData name="Patty Kaiser" userId="0ed6e881-6fb1-46de-9449-866ebfc15900" providerId="ADAL" clId="{AF174C99-454E-40C0-BB1F-AC8B4BD9FC59}" dt="2020-10-26T21:30:57.762" v="3391" actId="1035"/>
          <ac:spMkLst>
            <pc:docMk/>
            <pc:sldMk cId="3657992386" sldId="7839"/>
            <ac:spMk id="7" creationId="{26D29ABD-ABB6-4337-8ED6-B0B4A000A5A7}"/>
          </ac:spMkLst>
        </pc:spChg>
        <pc:spChg chg="add mod">
          <ac:chgData name="Patty Kaiser" userId="0ed6e881-6fb1-46de-9449-866ebfc15900" providerId="ADAL" clId="{AF174C99-454E-40C0-BB1F-AC8B4BD9FC59}" dt="2020-10-26T21:30:57.762" v="3391" actId="1035"/>
          <ac:spMkLst>
            <pc:docMk/>
            <pc:sldMk cId="3657992386" sldId="7839"/>
            <ac:spMk id="8" creationId="{92447E4B-A4BF-4005-8E9B-F525FC8E5D78}"/>
          </ac:spMkLst>
        </pc:spChg>
        <pc:spChg chg="add mod">
          <ac:chgData name="Patty Kaiser" userId="0ed6e881-6fb1-46de-9449-866ebfc15900" providerId="ADAL" clId="{AF174C99-454E-40C0-BB1F-AC8B4BD9FC59}" dt="2020-10-26T21:30:57.762" v="3391" actId="1035"/>
          <ac:spMkLst>
            <pc:docMk/>
            <pc:sldMk cId="3657992386" sldId="7839"/>
            <ac:spMk id="9" creationId="{84CB624E-B9FC-4FF4-BE86-12E3C8A76F2A}"/>
          </ac:spMkLst>
        </pc:spChg>
        <pc:spChg chg="add">
          <ac:chgData name="Patty Kaiser" userId="0ed6e881-6fb1-46de-9449-866ebfc15900" providerId="ADAL" clId="{AF174C99-454E-40C0-BB1F-AC8B4BD9FC59}" dt="2020-10-26T21:32:57.135" v="3509"/>
          <ac:spMkLst>
            <pc:docMk/>
            <pc:sldMk cId="3657992386" sldId="7839"/>
            <ac:spMk id="10" creationId="{22ADB7C7-E5B5-41DC-8C32-D24D931CB570}"/>
          </ac:spMkLst>
        </pc:spChg>
        <pc:spChg chg="del mod">
          <ac:chgData name="Patty Kaiser" userId="0ed6e881-6fb1-46de-9449-866ebfc15900" providerId="ADAL" clId="{AF174C99-454E-40C0-BB1F-AC8B4BD9FC59}" dt="2020-10-26T19:20:52.768" v="1402" actId="478"/>
          <ac:spMkLst>
            <pc:docMk/>
            <pc:sldMk cId="3657992386" sldId="7839"/>
            <ac:spMk id="13" creationId="{42178105-687A-4795-BA07-3F2E718E2131}"/>
          </ac:spMkLst>
        </pc:spChg>
        <pc:picChg chg="add mod">
          <ac:chgData name="Patty Kaiser" userId="0ed6e881-6fb1-46de-9449-866ebfc15900" providerId="ADAL" clId="{AF174C99-454E-40C0-BB1F-AC8B4BD9FC59}" dt="2020-10-26T21:30:57.762" v="3391" actId="1035"/>
          <ac:picMkLst>
            <pc:docMk/>
            <pc:sldMk cId="3657992386" sldId="7839"/>
            <ac:picMk id="6" creationId="{1100FEF1-2727-40D7-A6D8-4BE217EFF960}"/>
          </ac:picMkLst>
        </pc:picChg>
        <pc:picChg chg="del">
          <ac:chgData name="Patty Kaiser" userId="0ed6e881-6fb1-46de-9449-866ebfc15900" providerId="ADAL" clId="{AF174C99-454E-40C0-BB1F-AC8B4BD9FC59}" dt="2020-10-26T19:20:45.348" v="1399" actId="478"/>
          <ac:picMkLst>
            <pc:docMk/>
            <pc:sldMk cId="3657992386" sldId="7839"/>
            <ac:picMk id="12" creationId="{3913C836-AD66-4D6F-9952-E28AA1413404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3:04.694" v="3510"/>
        <pc:sldMkLst>
          <pc:docMk/>
          <pc:sldMk cId="2562349060" sldId="7840"/>
        </pc:sldMkLst>
        <pc:spChg chg="mod">
          <ac:chgData name="Patty Kaiser" userId="0ed6e881-6fb1-46de-9449-866ebfc15900" providerId="ADAL" clId="{AF174C99-454E-40C0-BB1F-AC8B4BD9FC59}" dt="2020-10-26T21:31:45.345" v="3486" actId="20577"/>
          <ac:spMkLst>
            <pc:docMk/>
            <pc:sldMk cId="2562349060" sldId="7840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3:04.694" v="3510"/>
          <ac:spMkLst>
            <pc:docMk/>
            <pc:sldMk cId="2562349060" sldId="7840"/>
            <ac:spMk id="7" creationId="{CF74EB8E-8858-4CDA-B738-365E72B0D052}"/>
          </ac:spMkLst>
        </pc:spChg>
        <pc:spChg chg="del mod">
          <ac:chgData name="Patty Kaiser" userId="0ed6e881-6fb1-46de-9449-866ebfc15900" providerId="ADAL" clId="{AF174C99-454E-40C0-BB1F-AC8B4BD9FC59}" dt="2020-10-26T19:21:01.842" v="1405" actId="478"/>
          <ac:spMkLst>
            <pc:docMk/>
            <pc:sldMk cId="2562349060" sldId="7840"/>
            <ac:spMk id="13" creationId="{42178105-687A-4795-BA07-3F2E718E2131}"/>
          </ac:spMkLst>
        </pc:spChg>
        <pc:picChg chg="add mod">
          <ac:chgData name="Patty Kaiser" userId="0ed6e881-6fb1-46de-9449-866ebfc15900" providerId="ADAL" clId="{AF174C99-454E-40C0-BB1F-AC8B4BD9FC59}" dt="2020-10-26T21:32:02.878" v="3496" actId="1036"/>
          <ac:picMkLst>
            <pc:docMk/>
            <pc:sldMk cId="2562349060" sldId="7840"/>
            <ac:picMk id="6" creationId="{779E629B-BB9A-45E5-8926-7ABE73EF3B9F}"/>
          </ac:picMkLst>
        </pc:picChg>
        <pc:picChg chg="del">
          <ac:chgData name="Patty Kaiser" userId="0ed6e881-6fb1-46de-9449-866ebfc15900" providerId="ADAL" clId="{AF174C99-454E-40C0-BB1F-AC8B4BD9FC59}" dt="2020-10-26T19:20:56.719" v="1403" actId="478"/>
          <ac:picMkLst>
            <pc:docMk/>
            <pc:sldMk cId="2562349060" sldId="7840"/>
            <ac:picMk id="12" creationId="{3913C836-AD66-4D6F-9952-E28AA1413404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4:20.073" v="3622" actId="20577"/>
        <pc:sldMkLst>
          <pc:docMk/>
          <pc:sldMk cId="1212328380" sldId="7841"/>
        </pc:sldMkLst>
        <pc:spChg chg="mod">
          <ac:chgData name="Patty Kaiser" userId="0ed6e881-6fb1-46de-9449-866ebfc15900" providerId="ADAL" clId="{AF174C99-454E-40C0-BB1F-AC8B4BD9FC59}" dt="2020-10-26T21:34:20.073" v="3622" actId="20577"/>
          <ac:spMkLst>
            <pc:docMk/>
            <pc:sldMk cId="1212328380" sldId="7841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3:13.778" v="3511"/>
          <ac:spMkLst>
            <pc:docMk/>
            <pc:sldMk cId="1212328380" sldId="7841"/>
            <ac:spMk id="8" creationId="{D1180C96-8789-496A-9BF0-73D7F57B5E14}"/>
          </ac:spMkLst>
        </pc:spChg>
        <pc:picChg chg="add mod">
          <ac:chgData name="Patty Kaiser" userId="0ed6e881-6fb1-46de-9449-866ebfc15900" providerId="ADAL" clId="{AF174C99-454E-40C0-BB1F-AC8B4BD9FC59}" dt="2020-10-26T21:33:42.355" v="3583" actId="1038"/>
          <ac:picMkLst>
            <pc:docMk/>
            <pc:sldMk cId="1212328380" sldId="7841"/>
            <ac:picMk id="5" creationId="{58125E90-585F-4269-9484-BDD172EEECBB}"/>
          </ac:picMkLst>
        </pc:picChg>
        <pc:picChg chg="del">
          <ac:chgData name="Patty Kaiser" userId="0ed6e881-6fb1-46de-9449-866ebfc15900" providerId="ADAL" clId="{AF174C99-454E-40C0-BB1F-AC8B4BD9FC59}" dt="2020-10-26T19:22:27.486" v="1446" actId="478"/>
          <ac:picMkLst>
            <pc:docMk/>
            <pc:sldMk cId="1212328380" sldId="7841"/>
            <ac:picMk id="6" creationId="{779E629B-BB9A-45E5-8926-7ABE73EF3B9F}"/>
          </ac:picMkLst>
        </pc:picChg>
        <pc:picChg chg="add mod">
          <ac:chgData name="Patty Kaiser" userId="0ed6e881-6fb1-46de-9449-866ebfc15900" providerId="ADAL" clId="{AF174C99-454E-40C0-BB1F-AC8B4BD9FC59}" dt="2020-10-26T21:33:42.355" v="3583" actId="1038"/>
          <ac:picMkLst>
            <pc:docMk/>
            <pc:sldMk cId="1212328380" sldId="7841"/>
            <ac:picMk id="7" creationId="{3A3FBBCE-A988-48D1-8250-E7E95EAE5198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4:36.991" v="3633" actId="1035"/>
        <pc:sldMkLst>
          <pc:docMk/>
          <pc:sldMk cId="2937337564" sldId="7842"/>
        </pc:sldMkLst>
        <pc:spChg chg="mod">
          <ac:chgData name="Patty Kaiser" userId="0ed6e881-6fb1-46de-9449-866ebfc15900" providerId="ADAL" clId="{AF174C99-454E-40C0-BB1F-AC8B4BD9FC59}" dt="2020-10-26T21:34:10.701" v="3621" actId="20577"/>
          <ac:spMkLst>
            <pc:docMk/>
            <pc:sldMk cId="2937337564" sldId="7842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3:58.340" v="3584"/>
          <ac:spMkLst>
            <pc:docMk/>
            <pc:sldMk cId="2937337564" sldId="7842"/>
            <ac:spMk id="10" creationId="{D50B4D6B-1DCA-41C0-8D2B-06BFDB0E893C}"/>
          </ac:spMkLst>
        </pc:spChg>
        <pc:picChg chg="del">
          <ac:chgData name="Patty Kaiser" userId="0ed6e881-6fb1-46de-9449-866ebfc15900" providerId="ADAL" clId="{AF174C99-454E-40C0-BB1F-AC8B4BD9FC59}" dt="2020-10-26T19:23:01.461" v="1449" actId="478"/>
          <ac:picMkLst>
            <pc:docMk/>
            <pc:sldMk cId="2937337564" sldId="7842"/>
            <ac:picMk id="5" creationId="{58125E90-585F-4269-9484-BDD172EEECBB}"/>
          </ac:picMkLst>
        </pc:picChg>
        <pc:picChg chg="add mod">
          <ac:chgData name="Patty Kaiser" userId="0ed6e881-6fb1-46de-9449-866ebfc15900" providerId="ADAL" clId="{AF174C99-454E-40C0-BB1F-AC8B4BD9FC59}" dt="2020-10-26T21:34:36.991" v="3633" actId="1035"/>
          <ac:picMkLst>
            <pc:docMk/>
            <pc:sldMk cId="2937337564" sldId="7842"/>
            <ac:picMk id="6" creationId="{A0F71E0D-43C6-4E2F-9571-5D3EF0E35E95}"/>
          </ac:picMkLst>
        </pc:picChg>
        <pc:picChg chg="del">
          <ac:chgData name="Patty Kaiser" userId="0ed6e881-6fb1-46de-9449-866ebfc15900" providerId="ADAL" clId="{AF174C99-454E-40C0-BB1F-AC8B4BD9FC59}" dt="2020-10-26T19:23:05.050" v="1450" actId="478"/>
          <ac:picMkLst>
            <pc:docMk/>
            <pc:sldMk cId="2937337564" sldId="7842"/>
            <ac:picMk id="7" creationId="{3A3FBBCE-A988-48D1-8250-E7E95EAE5198}"/>
          </ac:picMkLst>
        </pc:picChg>
        <pc:picChg chg="add mod">
          <ac:chgData name="Patty Kaiser" userId="0ed6e881-6fb1-46de-9449-866ebfc15900" providerId="ADAL" clId="{AF174C99-454E-40C0-BB1F-AC8B4BD9FC59}" dt="2020-10-26T21:34:36.991" v="3633" actId="1035"/>
          <ac:picMkLst>
            <pc:docMk/>
            <pc:sldMk cId="2937337564" sldId="7842"/>
            <ac:picMk id="8" creationId="{68D6E19F-BBC9-46AE-BAC4-58C50A8BC7BC}"/>
          </ac:picMkLst>
        </pc:picChg>
        <pc:picChg chg="add mod">
          <ac:chgData name="Patty Kaiser" userId="0ed6e881-6fb1-46de-9449-866ebfc15900" providerId="ADAL" clId="{AF174C99-454E-40C0-BB1F-AC8B4BD9FC59}" dt="2020-10-26T21:34:36.991" v="3633" actId="1035"/>
          <ac:picMkLst>
            <pc:docMk/>
            <pc:sldMk cId="2937337564" sldId="7842"/>
            <ac:picMk id="9" creationId="{18647C9B-DCA9-4732-B637-592C8A3A4153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5:12.838" v="3716" actId="20577"/>
        <pc:sldMkLst>
          <pc:docMk/>
          <pc:sldMk cId="2546131302" sldId="7843"/>
        </pc:sldMkLst>
        <pc:spChg chg="mod">
          <ac:chgData name="Patty Kaiser" userId="0ed6e881-6fb1-46de-9449-866ebfc15900" providerId="ADAL" clId="{AF174C99-454E-40C0-BB1F-AC8B4BD9FC59}" dt="2020-10-26T21:35:12.838" v="3716" actId="20577"/>
          <ac:spMkLst>
            <pc:docMk/>
            <pc:sldMk cId="2546131302" sldId="7843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5:02.288" v="3681"/>
          <ac:spMkLst>
            <pc:docMk/>
            <pc:sldMk cId="2546131302" sldId="7843"/>
            <ac:spMk id="13" creationId="{AD8DABE3-5934-48C5-B947-D5397515F41B}"/>
          </ac:spMkLst>
        </pc:spChg>
        <pc:grpChg chg="add mod">
          <ac:chgData name="Patty Kaiser" userId="0ed6e881-6fb1-46de-9449-866ebfc15900" providerId="ADAL" clId="{AF174C99-454E-40C0-BB1F-AC8B4BD9FC59}" dt="2020-10-26T21:34:56.920" v="3680" actId="1038"/>
          <ac:grpSpMkLst>
            <pc:docMk/>
            <pc:sldMk cId="2546131302" sldId="7843"/>
            <ac:grpSpMk id="7" creationId="{1AEB8D15-6F5E-4A77-A4DE-DF0AE55AB6B8}"/>
          </ac:grpSpMkLst>
        </pc:grpChg>
        <pc:picChg chg="del mod">
          <ac:chgData name="Patty Kaiser" userId="0ed6e881-6fb1-46de-9449-866ebfc15900" providerId="ADAL" clId="{AF174C99-454E-40C0-BB1F-AC8B4BD9FC59}" dt="2020-10-26T19:23:37.042" v="1455" actId="478"/>
          <ac:picMkLst>
            <pc:docMk/>
            <pc:sldMk cId="2546131302" sldId="7843"/>
            <ac:picMk id="6" creationId="{A0F71E0D-43C6-4E2F-9571-5D3EF0E35E95}"/>
          </ac:picMkLst>
        </pc:picChg>
        <pc:picChg chg="del">
          <ac:chgData name="Patty Kaiser" userId="0ed6e881-6fb1-46de-9449-866ebfc15900" providerId="ADAL" clId="{AF174C99-454E-40C0-BB1F-AC8B4BD9FC59}" dt="2020-10-26T19:23:35.170" v="1453" actId="478"/>
          <ac:picMkLst>
            <pc:docMk/>
            <pc:sldMk cId="2546131302" sldId="7843"/>
            <ac:picMk id="8" creationId="{68D6E19F-BBC9-46AE-BAC4-58C50A8BC7BC}"/>
          </ac:picMkLst>
        </pc:picChg>
        <pc:picChg chg="del">
          <ac:chgData name="Patty Kaiser" userId="0ed6e881-6fb1-46de-9449-866ebfc15900" providerId="ADAL" clId="{AF174C99-454E-40C0-BB1F-AC8B4BD9FC59}" dt="2020-10-26T19:23:39.012" v="1456" actId="478"/>
          <ac:picMkLst>
            <pc:docMk/>
            <pc:sldMk cId="2546131302" sldId="7843"/>
            <ac:picMk id="9" creationId="{18647C9B-DCA9-4732-B637-592C8A3A4153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6:19.581" v="3756" actId="1076"/>
        <pc:sldMkLst>
          <pc:docMk/>
          <pc:sldMk cId="3805677780" sldId="7844"/>
        </pc:sldMkLst>
        <pc:spChg chg="mod">
          <ac:chgData name="Patty Kaiser" userId="0ed6e881-6fb1-46de-9449-866ebfc15900" providerId="ADAL" clId="{AF174C99-454E-40C0-BB1F-AC8B4BD9FC59}" dt="2020-10-26T21:36:00.649" v="3753" actId="20577"/>
          <ac:spMkLst>
            <pc:docMk/>
            <pc:sldMk cId="3805677780" sldId="7844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36:19.581" v="3756" actId="1076"/>
          <ac:spMkLst>
            <pc:docMk/>
            <pc:sldMk cId="3805677780" sldId="7844"/>
            <ac:spMk id="14" creationId="{EE60C257-28F9-47E2-8F4B-91ED0A4289FD}"/>
          </ac:spMkLst>
        </pc:spChg>
        <pc:spChg chg="add">
          <ac:chgData name="Patty Kaiser" userId="0ed6e881-6fb1-46de-9449-866ebfc15900" providerId="ADAL" clId="{AF174C99-454E-40C0-BB1F-AC8B4BD9FC59}" dt="2020-10-26T21:35:33.629" v="3717"/>
          <ac:spMkLst>
            <pc:docMk/>
            <pc:sldMk cId="3805677780" sldId="7844"/>
            <ac:spMk id="15" creationId="{B749806A-65DA-4AB5-8B17-6A7586F049CF}"/>
          </ac:spMkLst>
        </pc:spChg>
        <pc:grpChg chg="del">
          <ac:chgData name="Patty Kaiser" userId="0ed6e881-6fb1-46de-9449-866ebfc15900" providerId="ADAL" clId="{AF174C99-454E-40C0-BB1F-AC8B4BD9FC59}" dt="2020-10-26T19:24:33.296" v="1493" actId="478"/>
          <ac:grpSpMkLst>
            <pc:docMk/>
            <pc:sldMk cId="3805677780" sldId="7844"/>
            <ac:grpSpMk id="7" creationId="{1AEB8D15-6F5E-4A77-A4DE-DF0AE55AB6B8}"/>
          </ac:grpSpMkLst>
        </pc:grpChg>
        <pc:picChg chg="add mod">
          <ac:chgData name="Patty Kaiser" userId="0ed6e881-6fb1-46de-9449-866ebfc15900" providerId="ADAL" clId="{AF174C99-454E-40C0-BB1F-AC8B4BD9FC59}" dt="2020-10-26T21:36:07.702" v="3754" actId="1076"/>
          <ac:picMkLst>
            <pc:docMk/>
            <pc:sldMk cId="3805677780" sldId="7844"/>
            <ac:picMk id="8" creationId="{67FDAB48-069B-471E-9574-C131E057064C}"/>
          </ac:picMkLst>
        </pc:picChg>
        <pc:picChg chg="add">
          <ac:chgData name="Patty Kaiser" userId="0ed6e881-6fb1-46de-9449-866ebfc15900" providerId="ADAL" clId="{AF174C99-454E-40C0-BB1F-AC8B4BD9FC59}" dt="2020-10-26T19:24:53.762" v="1494"/>
          <ac:picMkLst>
            <pc:docMk/>
            <pc:sldMk cId="3805677780" sldId="7844"/>
            <ac:picMk id="9" creationId="{5DDC85E4-D5AA-4D38-858B-8311111BF4CB}"/>
          </ac:picMkLst>
        </pc:picChg>
        <pc:picChg chg="add mod">
          <ac:chgData name="Patty Kaiser" userId="0ed6e881-6fb1-46de-9449-866ebfc15900" providerId="ADAL" clId="{AF174C99-454E-40C0-BB1F-AC8B4BD9FC59}" dt="2020-10-26T21:36:11.093" v="3755" actId="1076"/>
          <ac:picMkLst>
            <pc:docMk/>
            <pc:sldMk cId="3805677780" sldId="7844"/>
            <ac:picMk id="13" creationId="{A003A9DF-3D24-44B2-B760-56C1717C3A59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7:50.069" v="3790"/>
        <pc:sldMkLst>
          <pc:docMk/>
          <pc:sldMk cId="3255434698" sldId="7845"/>
        </pc:sldMkLst>
        <pc:spChg chg="mod">
          <ac:chgData name="Patty Kaiser" userId="0ed6e881-6fb1-46de-9449-866ebfc15900" providerId="ADAL" clId="{AF174C99-454E-40C0-BB1F-AC8B4BD9FC59}" dt="2020-10-26T19:29:54.490" v="1587" actId="20577"/>
          <ac:spMkLst>
            <pc:docMk/>
            <pc:sldMk cId="3255434698" sldId="7845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37:45.547" v="3789" actId="1035"/>
          <ac:spMkLst>
            <pc:docMk/>
            <pc:sldMk cId="3255434698" sldId="7845"/>
            <ac:spMk id="12" creationId="{8AC30B3D-C109-4DDB-AEF9-BD73F8C17480}"/>
          </ac:spMkLst>
        </pc:spChg>
        <pc:spChg chg="del">
          <ac:chgData name="Patty Kaiser" userId="0ed6e881-6fb1-46de-9449-866ebfc15900" providerId="ADAL" clId="{AF174C99-454E-40C0-BB1F-AC8B4BD9FC59}" dt="2020-10-26T19:25:56.794" v="1496" actId="478"/>
          <ac:spMkLst>
            <pc:docMk/>
            <pc:sldMk cId="3255434698" sldId="7845"/>
            <ac:spMk id="14" creationId="{EE60C257-28F9-47E2-8F4B-91ED0A4289FD}"/>
          </ac:spMkLst>
        </pc:spChg>
        <pc:spChg chg="add mod">
          <ac:chgData name="Patty Kaiser" userId="0ed6e881-6fb1-46de-9449-866ebfc15900" providerId="ADAL" clId="{AF174C99-454E-40C0-BB1F-AC8B4BD9FC59}" dt="2020-10-26T21:37:45.547" v="3789" actId="1035"/>
          <ac:spMkLst>
            <pc:docMk/>
            <pc:sldMk cId="3255434698" sldId="7845"/>
            <ac:spMk id="15" creationId="{F0E05C3A-82DA-47D2-A3EF-26231852395C}"/>
          </ac:spMkLst>
        </pc:spChg>
        <pc:spChg chg="add">
          <ac:chgData name="Patty Kaiser" userId="0ed6e881-6fb1-46de-9449-866ebfc15900" providerId="ADAL" clId="{AF174C99-454E-40C0-BB1F-AC8B4BD9FC59}" dt="2020-10-26T21:37:50.069" v="3790"/>
          <ac:spMkLst>
            <pc:docMk/>
            <pc:sldMk cId="3255434698" sldId="7845"/>
            <ac:spMk id="16" creationId="{3BFA5D96-6EB6-4129-BC0E-91644D840BF4}"/>
          </ac:spMkLst>
        </pc:spChg>
        <pc:picChg chg="del">
          <ac:chgData name="Patty Kaiser" userId="0ed6e881-6fb1-46de-9449-866ebfc15900" providerId="ADAL" clId="{AF174C99-454E-40C0-BB1F-AC8B4BD9FC59}" dt="2020-10-26T19:25:56.794" v="1496" actId="478"/>
          <ac:picMkLst>
            <pc:docMk/>
            <pc:sldMk cId="3255434698" sldId="7845"/>
            <ac:picMk id="8" creationId="{67FDAB48-069B-471E-9574-C131E057064C}"/>
          </ac:picMkLst>
        </pc:picChg>
        <pc:picChg chg="del">
          <ac:chgData name="Patty Kaiser" userId="0ed6e881-6fb1-46de-9449-866ebfc15900" providerId="ADAL" clId="{AF174C99-454E-40C0-BB1F-AC8B4BD9FC59}" dt="2020-10-26T19:25:56.794" v="1496" actId="478"/>
          <ac:picMkLst>
            <pc:docMk/>
            <pc:sldMk cId="3255434698" sldId="7845"/>
            <ac:picMk id="9" creationId="{5DDC85E4-D5AA-4D38-858B-8311111BF4CB}"/>
          </ac:picMkLst>
        </pc:picChg>
        <pc:picChg chg="add mod">
          <ac:chgData name="Patty Kaiser" userId="0ed6e881-6fb1-46de-9449-866ebfc15900" providerId="ADAL" clId="{AF174C99-454E-40C0-BB1F-AC8B4BD9FC59}" dt="2020-10-26T21:37:45.547" v="3789" actId="1035"/>
          <ac:picMkLst>
            <pc:docMk/>
            <pc:sldMk cId="3255434698" sldId="7845"/>
            <ac:picMk id="10" creationId="{A936B777-868D-47CB-8447-9491EBC58A67}"/>
          </ac:picMkLst>
        </pc:picChg>
        <pc:picChg chg="add mod">
          <ac:chgData name="Patty Kaiser" userId="0ed6e881-6fb1-46de-9449-866ebfc15900" providerId="ADAL" clId="{AF174C99-454E-40C0-BB1F-AC8B4BD9FC59}" dt="2020-10-26T21:37:45.547" v="3789" actId="1035"/>
          <ac:picMkLst>
            <pc:docMk/>
            <pc:sldMk cId="3255434698" sldId="7845"/>
            <ac:picMk id="11" creationId="{607FBFD5-2646-48D7-9AF3-8659F839542F}"/>
          </ac:picMkLst>
        </pc:picChg>
        <pc:picChg chg="del">
          <ac:chgData name="Patty Kaiser" userId="0ed6e881-6fb1-46de-9449-866ebfc15900" providerId="ADAL" clId="{AF174C99-454E-40C0-BB1F-AC8B4BD9FC59}" dt="2020-10-26T19:25:56.794" v="1496" actId="478"/>
          <ac:picMkLst>
            <pc:docMk/>
            <pc:sldMk cId="3255434698" sldId="7845"/>
            <ac:picMk id="13" creationId="{A003A9DF-3D24-44B2-B760-56C1717C3A59}"/>
          </ac:picMkLst>
        </pc:picChg>
      </pc:sldChg>
      <pc:sldChg chg="addSp modSp add">
        <pc:chgData name="Patty Kaiser" userId="0ed6e881-6fb1-46de-9449-866ebfc15900" providerId="ADAL" clId="{AF174C99-454E-40C0-BB1F-AC8B4BD9FC59}" dt="2020-10-26T21:38:03.819" v="3792"/>
        <pc:sldMkLst>
          <pc:docMk/>
          <pc:sldMk cId="749947410" sldId="7846"/>
        </pc:sldMkLst>
        <pc:spChg chg="mod">
          <ac:chgData name="Patty Kaiser" userId="0ed6e881-6fb1-46de-9449-866ebfc15900" providerId="ADAL" clId="{AF174C99-454E-40C0-BB1F-AC8B4BD9FC59}" dt="2020-10-26T19:30:10.487" v="1601" actId="20577"/>
          <ac:spMkLst>
            <pc:docMk/>
            <pc:sldMk cId="749947410" sldId="7846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8:03.819" v="3792"/>
          <ac:spMkLst>
            <pc:docMk/>
            <pc:sldMk cId="749947410" sldId="7846"/>
            <ac:spMk id="6" creationId="{36B5AA6F-55A7-4504-B648-3FB1CFAD910C}"/>
          </ac:spMkLst>
        </pc:spChg>
        <pc:picChg chg="add mod">
          <ac:chgData name="Patty Kaiser" userId="0ed6e881-6fb1-46de-9449-866ebfc15900" providerId="ADAL" clId="{AF174C99-454E-40C0-BB1F-AC8B4BD9FC59}" dt="2020-10-26T21:38:00.834" v="3791" actId="1076"/>
          <ac:picMkLst>
            <pc:docMk/>
            <pc:sldMk cId="749947410" sldId="7846"/>
            <ac:picMk id="5" creationId="{A91FB6C7-ECA5-41A5-84E7-25E91C452F5C}"/>
          </ac:picMkLst>
        </pc:picChg>
      </pc:sldChg>
      <pc:sldChg chg="addSp modSp add">
        <pc:chgData name="Patty Kaiser" userId="0ed6e881-6fb1-46de-9449-866ebfc15900" providerId="ADAL" clId="{AF174C99-454E-40C0-BB1F-AC8B4BD9FC59}" dt="2020-10-26T21:38:20.056" v="3795" actId="1076"/>
        <pc:sldMkLst>
          <pc:docMk/>
          <pc:sldMk cId="1990693115" sldId="7847"/>
        </pc:sldMkLst>
        <pc:spChg chg="mod">
          <ac:chgData name="Patty Kaiser" userId="0ed6e881-6fb1-46de-9449-866ebfc15900" providerId="ADAL" clId="{AF174C99-454E-40C0-BB1F-AC8B4BD9FC59}" dt="2020-10-26T19:30:53.830" v="1614" actId="20577"/>
          <ac:spMkLst>
            <pc:docMk/>
            <pc:sldMk cId="1990693115" sldId="7847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8:13.564" v="3793"/>
          <ac:spMkLst>
            <pc:docMk/>
            <pc:sldMk cId="1990693115" sldId="7847"/>
            <ac:spMk id="7" creationId="{0E4191F7-C8E3-4ECC-A452-42059D19496F}"/>
          </ac:spMkLst>
        </pc:spChg>
        <pc:picChg chg="add mod">
          <ac:chgData name="Patty Kaiser" userId="0ed6e881-6fb1-46de-9449-866ebfc15900" providerId="ADAL" clId="{AF174C99-454E-40C0-BB1F-AC8B4BD9FC59}" dt="2020-10-26T21:38:17.123" v="3794" actId="1076"/>
          <ac:picMkLst>
            <pc:docMk/>
            <pc:sldMk cId="1990693115" sldId="7847"/>
            <ac:picMk id="5" creationId="{DDD62E97-8F00-4316-BCB2-C317A94F5E56}"/>
          </ac:picMkLst>
        </pc:picChg>
        <pc:picChg chg="add mod">
          <ac:chgData name="Patty Kaiser" userId="0ed6e881-6fb1-46de-9449-866ebfc15900" providerId="ADAL" clId="{AF174C99-454E-40C0-BB1F-AC8B4BD9FC59}" dt="2020-10-26T21:38:20.056" v="3795" actId="1076"/>
          <ac:picMkLst>
            <pc:docMk/>
            <pc:sldMk cId="1990693115" sldId="7847"/>
            <ac:picMk id="6" creationId="{5197F785-2498-45A5-8846-37A832F32FB6}"/>
          </ac:picMkLst>
        </pc:picChg>
      </pc:sldChg>
      <pc:sldChg chg="addSp modSp add ord">
        <pc:chgData name="Patty Kaiser" userId="0ed6e881-6fb1-46de-9449-866ebfc15900" providerId="ADAL" clId="{AF174C99-454E-40C0-BB1F-AC8B4BD9FC59}" dt="2020-10-26T21:37:23.022" v="3761" actId="1076"/>
        <pc:sldMkLst>
          <pc:docMk/>
          <pc:sldMk cId="1888669236" sldId="7848"/>
        </pc:sldMkLst>
        <pc:spChg chg="mod">
          <ac:chgData name="Patty Kaiser" userId="0ed6e881-6fb1-46de-9449-866ebfc15900" providerId="ADAL" clId="{AF174C99-454E-40C0-BB1F-AC8B4BD9FC59}" dt="2020-10-26T19:28:19.325" v="1564" actId="20577"/>
          <ac:spMkLst>
            <pc:docMk/>
            <pc:sldMk cId="1888669236" sldId="7848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36:35.454" v="3757"/>
          <ac:spMkLst>
            <pc:docMk/>
            <pc:sldMk cId="1888669236" sldId="7848"/>
            <ac:spMk id="8" creationId="{C653B68D-9080-4157-B5DA-3FC00D0241D2}"/>
          </ac:spMkLst>
        </pc:spChg>
        <pc:picChg chg="add mod">
          <ac:chgData name="Patty Kaiser" userId="0ed6e881-6fb1-46de-9449-866ebfc15900" providerId="ADAL" clId="{AF174C99-454E-40C0-BB1F-AC8B4BD9FC59}" dt="2020-10-26T21:37:16.712" v="3759" actId="1076"/>
          <ac:picMkLst>
            <pc:docMk/>
            <pc:sldMk cId="1888669236" sldId="7848"/>
            <ac:picMk id="5" creationId="{04B61E03-CED4-4018-B0AB-2F0098E5B138}"/>
          </ac:picMkLst>
        </pc:picChg>
        <pc:picChg chg="add mod">
          <ac:chgData name="Patty Kaiser" userId="0ed6e881-6fb1-46de-9449-866ebfc15900" providerId="ADAL" clId="{AF174C99-454E-40C0-BB1F-AC8B4BD9FC59}" dt="2020-10-26T21:37:19.823" v="3760" actId="1076"/>
          <ac:picMkLst>
            <pc:docMk/>
            <pc:sldMk cId="1888669236" sldId="7848"/>
            <ac:picMk id="6" creationId="{BBAD1D89-977C-4C3F-AE9D-C3505821C6FA}"/>
          </ac:picMkLst>
        </pc:picChg>
        <pc:picChg chg="add mod">
          <ac:chgData name="Patty Kaiser" userId="0ed6e881-6fb1-46de-9449-866ebfc15900" providerId="ADAL" clId="{AF174C99-454E-40C0-BB1F-AC8B4BD9FC59}" dt="2020-10-26T21:37:23.022" v="3761" actId="1076"/>
          <ac:picMkLst>
            <pc:docMk/>
            <pc:sldMk cId="1888669236" sldId="7848"/>
            <ac:picMk id="7" creationId="{B247C656-2674-40BA-8F7E-104F2690FE4D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39:03.217" v="3799" actId="1076"/>
        <pc:sldMkLst>
          <pc:docMk/>
          <pc:sldMk cId="2175583065" sldId="7849"/>
        </pc:sldMkLst>
        <pc:spChg chg="add mod">
          <ac:chgData name="Patty Kaiser" userId="0ed6e881-6fb1-46de-9449-866ebfc15900" providerId="ADAL" clId="{AF174C99-454E-40C0-BB1F-AC8B4BD9FC59}" dt="2020-10-26T21:39:03.217" v="3799" actId="1076"/>
          <ac:spMkLst>
            <pc:docMk/>
            <pc:sldMk cId="2175583065" sldId="7849"/>
            <ac:spMk id="8" creationId="{81C1E3DD-56B8-428D-9ADA-4681F1AC1000}"/>
          </ac:spMkLst>
        </pc:spChg>
        <pc:spChg chg="add">
          <ac:chgData name="Patty Kaiser" userId="0ed6e881-6fb1-46de-9449-866ebfc15900" providerId="ADAL" clId="{AF174C99-454E-40C0-BB1F-AC8B4BD9FC59}" dt="2020-10-26T21:38:45.350" v="3796"/>
          <ac:spMkLst>
            <pc:docMk/>
            <pc:sldMk cId="2175583065" sldId="7849"/>
            <ac:spMk id="9" creationId="{99DA40A4-24FF-4C09-B401-B5B85B53AFF8}"/>
          </ac:spMkLst>
        </pc:spChg>
        <pc:picChg chg="del">
          <ac:chgData name="Patty Kaiser" userId="0ed6e881-6fb1-46de-9449-866ebfc15900" providerId="ADAL" clId="{AF174C99-454E-40C0-BB1F-AC8B4BD9FC59}" dt="2020-10-26T19:31:48.980" v="1624" actId="478"/>
          <ac:picMkLst>
            <pc:docMk/>
            <pc:sldMk cId="2175583065" sldId="7849"/>
            <ac:picMk id="5" creationId="{DDD62E97-8F00-4316-BCB2-C317A94F5E56}"/>
          </ac:picMkLst>
        </pc:picChg>
        <pc:picChg chg="del">
          <ac:chgData name="Patty Kaiser" userId="0ed6e881-6fb1-46de-9449-866ebfc15900" providerId="ADAL" clId="{AF174C99-454E-40C0-BB1F-AC8B4BD9FC59}" dt="2020-10-26T19:31:47.018" v="1623" actId="478"/>
          <ac:picMkLst>
            <pc:docMk/>
            <pc:sldMk cId="2175583065" sldId="7849"/>
            <ac:picMk id="6" creationId="{5197F785-2498-45A5-8846-37A832F32FB6}"/>
          </ac:picMkLst>
        </pc:picChg>
        <pc:picChg chg="add mod">
          <ac:chgData name="Patty Kaiser" userId="0ed6e881-6fb1-46de-9449-866ebfc15900" providerId="ADAL" clId="{AF174C99-454E-40C0-BB1F-AC8B4BD9FC59}" dt="2020-10-26T21:39:03.217" v="3799" actId="1076"/>
          <ac:picMkLst>
            <pc:docMk/>
            <pc:sldMk cId="2175583065" sldId="7849"/>
            <ac:picMk id="7" creationId="{0EBAB58E-3F79-4061-8757-555B4940129C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40:08.217" v="3803" actId="1076"/>
        <pc:sldMkLst>
          <pc:docMk/>
          <pc:sldMk cId="3422810687" sldId="7850"/>
        </pc:sldMkLst>
        <pc:spChg chg="add mod">
          <ac:chgData name="Patty Kaiser" userId="0ed6e881-6fb1-46de-9449-866ebfc15900" providerId="ADAL" clId="{AF174C99-454E-40C0-BB1F-AC8B4BD9FC59}" dt="2020-10-26T21:39:54.470" v="3802" actId="1076"/>
          <ac:spMkLst>
            <pc:docMk/>
            <pc:sldMk cId="3422810687" sldId="7850"/>
            <ac:spMk id="8" creationId="{55A3A75C-EE13-42FB-B533-174E14BA21D0}"/>
          </ac:spMkLst>
        </pc:spChg>
        <pc:spChg chg="add mod">
          <ac:chgData name="Patty Kaiser" userId="0ed6e881-6fb1-46de-9449-866ebfc15900" providerId="ADAL" clId="{AF174C99-454E-40C0-BB1F-AC8B4BD9FC59}" dt="2020-10-26T21:40:08.217" v="3803" actId="1076"/>
          <ac:spMkLst>
            <pc:docMk/>
            <pc:sldMk cId="3422810687" sldId="7850"/>
            <ac:spMk id="9" creationId="{E77541CF-C7A1-4B95-A114-4E61D0E6DC71}"/>
          </ac:spMkLst>
        </pc:spChg>
        <pc:spChg chg="add">
          <ac:chgData name="Patty Kaiser" userId="0ed6e881-6fb1-46de-9449-866ebfc15900" providerId="ADAL" clId="{AF174C99-454E-40C0-BB1F-AC8B4BD9FC59}" dt="2020-10-26T21:39:40.809" v="3800"/>
          <ac:spMkLst>
            <pc:docMk/>
            <pc:sldMk cId="3422810687" sldId="7850"/>
            <ac:spMk id="10" creationId="{CFAC4819-D89A-4A4A-AF2B-97F737ACE620}"/>
          </ac:spMkLst>
        </pc:spChg>
        <pc:picChg chg="del">
          <ac:chgData name="Patty Kaiser" userId="0ed6e881-6fb1-46de-9449-866ebfc15900" providerId="ADAL" clId="{AF174C99-454E-40C0-BB1F-AC8B4BD9FC59}" dt="2020-10-26T19:31:41.269" v="1621" actId="478"/>
          <ac:picMkLst>
            <pc:docMk/>
            <pc:sldMk cId="3422810687" sldId="7850"/>
            <ac:picMk id="5" creationId="{DDD62E97-8F00-4316-BCB2-C317A94F5E56}"/>
          </ac:picMkLst>
        </pc:picChg>
        <pc:picChg chg="del">
          <ac:chgData name="Patty Kaiser" userId="0ed6e881-6fb1-46de-9449-866ebfc15900" providerId="ADAL" clId="{AF174C99-454E-40C0-BB1F-AC8B4BD9FC59}" dt="2020-10-26T19:31:43.283" v="1622" actId="478"/>
          <ac:picMkLst>
            <pc:docMk/>
            <pc:sldMk cId="3422810687" sldId="7850"/>
            <ac:picMk id="6" creationId="{5197F785-2498-45A5-8846-37A832F32FB6}"/>
          </ac:picMkLst>
        </pc:picChg>
        <pc:picChg chg="add mod">
          <ac:chgData name="Patty Kaiser" userId="0ed6e881-6fb1-46de-9449-866ebfc15900" providerId="ADAL" clId="{AF174C99-454E-40C0-BB1F-AC8B4BD9FC59}" dt="2020-10-26T21:39:48.870" v="3801" actId="1076"/>
          <ac:picMkLst>
            <pc:docMk/>
            <pc:sldMk cId="3422810687" sldId="7850"/>
            <ac:picMk id="7" creationId="{C3C1EF07-EC17-4616-8845-B7CFB6E102AB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40:33.418" v="3806"/>
        <pc:sldMkLst>
          <pc:docMk/>
          <pc:sldMk cId="2546538334" sldId="7851"/>
        </pc:sldMkLst>
        <pc:spChg chg="add del mod">
          <ac:chgData name="Patty Kaiser" userId="0ed6e881-6fb1-46de-9449-866ebfc15900" providerId="ADAL" clId="{AF174C99-454E-40C0-BB1F-AC8B4BD9FC59}" dt="2020-10-26T21:40:30.107" v="3805"/>
          <ac:spMkLst>
            <pc:docMk/>
            <pc:sldMk cId="2546538334" sldId="7851"/>
            <ac:spMk id="2" creationId="{D9D5824C-1B69-418F-8D74-9B7F77B21AA3}"/>
          </ac:spMkLst>
        </pc:spChg>
        <pc:spChg chg="mod">
          <ac:chgData name="Patty Kaiser" userId="0ed6e881-6fb1-46de-9449-866ebfc15900" providerId="ADAL" clId="{AF174C99-454E-40C0-BB1F-AC8B4BD9FC59}" dt="2020-10-26T19:33:14.514" v="1678" actId="20577"/>
          <ac:spMkLst>
            <pc:docMk/>
            <pc:sldMk cId="2546538334" sldId="7851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19:33:53.938" v="1682"/>
          <ac:spMkLst>
            <pc:docMk/>
            <pc:sldMk cId="2546538334" sldId="7851"/>
            <ac:spMk id="8" creationId="{8B06BE90-6D89-4C95-B5F2-B6592200EA88}"/>
          </ac:spMkLst>
        </pc:spChg>
        <pc:spChg chg="add">
          <ac:chgData name="Patty Kaiser" userId="0ed6e881-6fb1-46de-9449-866ebfc15900" providerId="ADAL" clId="{AF174C99-454E-40C0-BB1F-AC8B4BD9FC59}" dt="2020-10-26T19:33:53.938" v="1682"/>
          <ac:spMkLst>
            <pc:docMk/>
            <pc:sldMk cId="2546538334" sldId="7851"/>
            <ac:spMk id="9" creationId="{42FB40D7-EBA5-44A5-B797-42389169CBD2}"/>
          </ac:spMkLst>
        </pc:spChg>
        <pc:spChg chg="add">
          <ac:chgData name="Patty Kaiser" userId="0ed6e881-6fb1-46de-9449-866ebfc15900" providerId="ADAL" clId="{AF174C99-454E-40C0-BB1F-AC8B4BD9FC59}" dt="2020-10-26T19:33:53.938" v="1682"/>
          <ac:spMkLst>
            <pc:docMk/>
            <pc:sldMk cId="2546538334" sldId="7851"/>
            <ac:spMk id="10" creationId="{AEE0BC41-426A-4BF7-B2DE-6354CF648C43}"/>
          </ac:spMkLst>
        </pc:spChg>
        <pc:spChg chg="add">
          <ac:chgData name="Patty Kaiser" userId="0ed6e881-6fb1-46de-9449-866ebfc15900" providerId="ADAL" clId="{AF174C99-454E-40C0-BB1F-AC8B4BD9FC59}" dt="2020-10-26T19:33:53.938" v="1682"/>
          <ac:spMkLst>
            <pc:docMk/>
            <pc:sldMk cId="2546538334" sldId="7851"/>
            <ac:spMk id="11" creationId="{CC81DBBB-0A58-4219-B8C5-F916473C8C2B}"/>
          </ac:spMkLst>
        </pc:spChg>
        <pc:spChg chg="add">
          <ac:chgData name="Patty Kaiser" userId="0ed6e881-6fb1-46de-9449-866ebfc15900" providerId="ADAL" clId="{AF174C99-454E-40C0-BB1F-AC8B4BD9FC59}" dt="2020-10-26T21:40:33.418" v="3806"/>
          <ac:spMkLst>
            <pc:docMk/>
            <pc:sldMk cId="2546538334" sldId="7851"/>
            <ac:spMk id="12" creationId="{165E31FF-294E-4601-8A36-83A1CBE0D25D}"/>
          </ac:spMkLst>
        </pc:spChg>
        <pc:picChg chg="del">
          <ac:chgData name="Patty Kaiser" userId="0ed6e881-6fb1-46de-9449-866ebfc15900" providerId="ADAL" clId="{AF174C99-454E-40C0-BB1F-AC8B4BD9FC59}" dt="2020-10-26T19:31:33.484" v="1619" actId="478"/>
          <ac:picMkLst>
            <pc:docMk/>
            <pc:sldMk cId="2546538334" sldId="7851"/>
            <ac:picMk id="5" creationId="{DDD62E97-8F00-4316-BCB2-C317A94F5E56}"/>
          </ac:picMkLst>
        </pc:picChg>
        <pc:picChg chg="del">
          <ac:chgData name="Patty Kaiser" userId="0ed6e881-6fb1-46de-9449-866ebfc15900" providerId="ADAL" clId="{AF174C99-454E-40C0-BB1F-AC8B4BD9FC59}" dt="2020-10-26T19:31:35.890" v="1620" actId="478"/>
          <ac:picMkLst>
            <pc:docMk/>
            <pc:sldMk cId="2546538334" sldId="7851"/>
            <ac:picMk id="6" creationId="{5197F785-2498-45A5-8846-37A832F32FB6}"/>
          </ac:picMkLst>
        </pc:picChg>
        <pc:picChg chg="add">
          <ac:chgData name="Patty Kaiser" userId="0ed6e881-6fb1-46de-9449-866ebfc15900" providerId="ADAL" clId="{AF174C99-454E-40C0-BB1F-AC8B4BD9FC59}" dt="2020-10-26T19:33:53.938" v="1682"/>
          <ac:picMkLst>
            <pc:docMk/>
            <pc:sldMk cId="2546538334" sldId="7851"/>
            <ac:picMk id="7" creationId="{5774254B-FFFE-4D68-B2D7-96CA84D267F1}"/>
          </ac:picMkLst>
        </pc:picChg>
      </pc:sldChg>
      <pc:sldChg chg="addSp modSp add">
        <pc:chgData name="Patty Kaiser" userId="0ed6e881-6fb1-46de-9449-866ebfc15900" providerId="ADAL" clId="{AF174C99-454E-40C0-BB1F-AC8B4BD9FC59}" dt="2020-10-26T21:43:03.161" v="3843" actId="732"/>
        <pc:sldMkLst>
          <pc:docMk/>
          <pc:sldMk cId="3772665058" sldId="7852"/>
        </pc:sldMkLst>
        <pc:spChg chg="mod">
          <ac:chgData name="Patty Kaiser" userId="0ed6e881-6fb1-46de-9449-866ebfc15900" providerId="ADAL" clId="{AF174C99-454E-40C0-BB1F-AC8B4BD9FC59}" dt="2020-10-26T19:34:36.240" v="1715" actId="20577"/>
          <ac:spMkLst>
            <pc:docMk/>
            <pc:sldMk cId="3772665058" sldId="7852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42:51.066" v="3842"/>
          <ac:spMkLst>
            <pc:docMk/>
            <pc:sldMk cId="3772665058" sldId="7852"/>
            <ac:spMk id="6" creationId="{A05D85AA-DFBE-44C9-85EE-6E0DF7BFB384}"/>
          </ac:spMkLst>
        </pc:spChg>
        <pc:picChg chg="add mod modCrop">
          <ac:chgData name="Patty Kaiser" userId="0ed6e881-6fb1-46de-9449-866ebfc15900" providerId="ADAL" clId="{AF174C99-454E-40C0-BB1F-AC8B4BD9FC59}" dt="2020-10-26T21:43:03.161" v="3843" actId="732"/>
          <ac:picMkLst>
            <pc:docMk/>
            <pc:sldMk cId="3772665058" sldId="7852"/>
            <ac:picMk id="5" creationId="{AB16BC99-4199-4108-8124-C0223439B09C}"/>
          </ac:picMkLst>
        </pc:picChg>
      </pc:sldChg>
      <pc:sldChg chg="addSp modSp add">
        <pc:chgData name="Patty Kaiser" userId="0ed6e881-6fb1-46de-9449-866ebfc15900" providerId="ADAL" clId="{AF174C99-454E-40C0-BB1F-AC8B4BD9FC59}" dt="2020-10-26T21:43:34.999" v="3847" actId="1076"/>
        <pc:sldMkLst>
          <pc:docMk/>
          <pc:sldMk cId="2265449216" sldId="7853"/>
        </pc:sldMkLst>
        <pc:spChg chg="mod">
          <ac:chgData name="Patty Kaiser" userId="0ed6e881-6fb1-46de-9449-866ebfc15900" providerId="ADAL" clId="{AF174C99-454E-40C0-BB1F-AC8B4BD9FC59}" dt="2020-10-26T19:35:17.630" v="1757" actId="20577"/>
          <ac:spMkLst>
            <pc:docMk/>
            <pc:sldMk cId="2265449216" sldId="7853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1:43:18.140" v="3844"/>
          <ac:spMkLst>
            <pc:docMk/>
            <pc:sldMk cId="2265449216" sldId="7853"/>
            <ac:spMk id="8" creationId="{790C94CF-FFA7-4775-AD16-2D9EEA66FA5A}"/>
          </ac:spMkLst>
        </pc:spChg>
        <pc:picChg chg="add mod">
          <ac:chgData name="Patty Kaiser" userId="0ed6e881-6fb1-46de-9449-866ebfc15900" providerId="ADAL" clId="{AF174C99-454E-40C0-BB1F-AC8B4BD9FC59}" dt="2020-10-26T21:43:23.737" v="3845" actId="1076"/>
          <ac:picMkLst>
            <pc:docMk/>
            <pc:sldMk cId="2265449216" sldId="7853"/>
            <ac:picMk id="5" creationId="{1022BF46-3DE4-4A57-9CB8-6BDC53799C0D}"/>
          </ac:picMkLst>
        </pc:picChg>
        <pc:picChg chg="add mod">
          <ac:chgData name="Patty Kaiser" userId="0ed6e881-6fb1-46de-9449-866ebfc15900" providerId="ADAL" clId="{AF174C99-454E-40C0-BB1F-AC8B4BD9FC59}" dt="2020-10-26T21:43:27.531" v="3846" actId="1076"/>
          <ac:picMkLst>
            <pc:docMk/>
            <pc:sldMk cId="2265449216" sldId="7853"/>
            <ac:picMk id="6" creationId="{2E4510F9-D72F-41BA-902B-F38036DBAF88}"/>
          </ac:picMkLst>
        </pc:picChg>
        <pc:picChg chg="add mod">
          <ac:chgData name="Patty Kaiser" userId="0ed6e881-6fb1-46de-9449-866ebfc15900" providerId="ADAL" clId="{AF174C99-454E-40C0-BB1F-AC8B4BD9FC59}" dt="2020-10-26T21:43:34.999" v="3847" actId="1076"/>
          <ac:picMkLst>
            <pc:docMk/>
            <pc:sldMk cId="2265449216" sldId="7853"/>
            <ac:picMk id="7" creationId="{3EDCD30C-53ED-4775-B342-77CCC215A421}"/>
          </ac:picMkLst>
        </pc:picChg>
      </pc:sldChg>
      <pc:sldChg chg="addSp modSp add">
        <pc:chgData name="Patty Kaiser" userId="0ed6e881-6fb1-46de-9449-866ebfc15900" providerId="ADAL" clId="{AF174C99-454E-40C0-BB1F-AC8B4BD9FC59}" dt="2020-10-26T21:43:51.492" v="3849" actId="1076"/>
        <pc:sldMkLst>
          <pc:docMk/>
          <pc:sldMk cId="2744521658" sldId="7854"/>
        </pc:sldMkLst>
        <pc:spChg chg="mod">
          <ac:chgData name="Patty Kaiser" userId="0ed6e881-6fb1-46de-9449-866ebfc15900" providerId="ADAL" clId="{AF174C99-454E-40C0-BB1F-AC8B4BD9FC59}" dt="2020-10-26T19:35:57.788" v="1805" actId="20577"/>
          <ac:spMkLst>
            <pc:docMk/>
            <pc:sldMk cId="2744521658" sldId="7854"/>
            <ac:spMk id="3" creationId="{CEF07249-749F-C549-94E3-42C39F222C5B}"/>
          </ac:spMkLst>
        </pc:spChg>
        <pc:spChg chg="mod">
          <ac:chgData name="Patty Kaiser" userId="0ed6e881-6fb1-46de-9449-866ebfc15900" providerId="ADAL" clId="{AF174C99-454E-40C0-BB1F-AC8B4BD9FC59}" dt="2020-10-26T19:35:40.833" v="1758" actId="1076"/>
          <ac:spMkLst>
            <pc:docMk/>
            <pc:sldMk cId="2744521658" sldId="7854"/>
            <ac:spMk id="4" creationId="{9421730B-1171-1E43-A453-7FB5A034E1C7}"/>
          </ac:spMkLst>
        </pc:spChg>
        <pc:spChg chg="add mod">
          <ac:chgData name="Patty Kaiser" userId="0ed6e881-6fb1-46de-9449-866ebfc15900" providerId="ADAL" clId="{AF174C99-454E-40C0-BB1F-AC8B4BD9FC59}" dt="2020-10-26T21:43:51.492" v="3849" actId="1076"/>
          <ac:spMkLst>
            <pc:docMk/>
            <pc:sldMk cId="2744521658" sldId="7854"/>
            <ac:spMk id="6" creationId="{5912B3D3-64E0-4F6E-A73F-C1CB690A69C4}"/>
          </ac:spMkLst>
        </pc:spChg>
        <pc:spChg chg="add mod">
          <ac:chgData name="Patty Kaiser" userId="0ed6e881-6fb1-46de-9449-866ebfc15900" providerId="ADAL" clId="{AF174C99-454E-40C0-BB1F-AC8B4BD9FC59}" dt="2020-10-26T21:43:51.492" v="3849" actId="1076"/>
          <ac:spMkLst>
            <pc:docMk/>
            <pc:sldMk cId="2744521658" sldId="7854"/>
            <ac:spMk id="7" creationId="{D57057CF-17EF-44D1-AE48-9539275C5734}"/>
          </ac:spMkLst>
        </pc:spChg>
        <pc:spChg chg="add mod">
          <ac:chgData name="Patty Kaiser" userId="0ed6e881-6fb1-46de-9449-866ebfc15900" providerId="ADAL" clId="{AF174C99-454E-40C0-BB1F-AC8B4BD9FC59}" dt="2020-10-26T21:43:51.492" v="3849" actId="1076"/>
          <ac:spMkLst>
            <pc:docMk/>
            <pc:sldMk cId="2744521658" sldId="7854"/>
            <ac:spMk id="8" creationId="{E7843258-3EAF-4D09-A709-DD00BB449A5F}"/>
          </ac:spMkLst>
        </pc:spChg>
        <pc:spChg chg="add mod">
          <ac:chgData name="Patty Kaiser" userId="0ed6e881-6fb1-46de-9449-866ebfc15900" providerId="ADAL" clId="{AF174C99-454E-40C0-BB1F-AC8B4BD9FC59}" dt="2020-10-26T21:43:51.492" v="3849" actId="1076"/>
          <ac:spMkLst>
            <pc:docMk/>
            <pc:sldMk cId="2744521658" sldId="7854"/>
            <ac:spMk id="9" creationId="{873CF717-1FE8-4965-B69E-7CD02135AA30}"/>
          </ac:spMkLst>
        </pc:spChg>
        <pc:spChg chg="add">
          <ac:chgData name="Patty Kaiser" userId="0ed6e881-6fb1-46de-9449-866ebfc15900" providerId="ADAL" clId="{AF174C99-454E-40C0-BB1F-AC8B4BD9FC59}" dt="2020-10-26T21:43:44.412" v="3848"/>
          <ac:spMkLst>
            <pc:docMk/>
            <pc:sldMk cId="2744521658" sldId="7854"/>
            <ac:spMk id="10" creationId="{967CD2DA-1C73-4F8C-856C-485C3CA2965E}"/>
          </ac:spMkLst>
        </pc:spChg>
        <pc:picChg chg="add mod">
          <ac:chgData name="Patty Kaiser" userId="0ed6e881-6fb1-46de-9449-866ebfc15900" providerId="ADAL" clId="{AF174C99-454E-40C0-BB1F-AC8B4BD9FC59}" dt="2020-10-26T21:43:51.492" v="3849" actId="1076"/>
          <ac:picMkLst>
            <pc:docMk/>
            <pc:sldMk cId="2744521658" sldId="7854"/>
            <ac:picMk id="5" creationId="{7CACDD66-11BA-4793-BFB7-2B35CF2AA312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44:31.572" v="3853" actId="1076"/>
        <pc:sldMkLst>
          <pc:docMk/>
          <pc:sldMk cId="1993667904" sldId="7855"/>
        </pc:sldMkLst>
        <pc:spChg chg="del">
          <ac:chgData name="Patty Kaiser" userId="0ed6e881-6fb1-46de-9449-866ebfc15900" providerId="ADAL" clId="{AF174C99-454E-40C0-BB1F-AC8B4BD9FC59}" dt="2020-10-26T19:36:35.682" v="1809" actId="478"/>
          <ac:spMkLst>
            <pc:docMk/>
            <pc:sldMk cId="1993667904" sldId="7855"/>
            <ac:spMk id="6" creationId="{5912B3D3-64E0-4F6E-A73F-C1CB690A69C4}"/>
          </ac:spMkLst>
        </pc:spChg>
        <pc:spChg chg="del">
          <ac:chgData name="Patty Kaiser" userId="0ed6e881-6fb1-46de-9449-866ebfc15900" providerId="ADAL" clId="{AF174C99-454E-40C0-BB1F-AC8B4BD9FC59}" dt="2020-10-26T19:36:35.682" v="1809" actId="478"/>
          <ac:spMkLst>
            <pc:docMk/>
            <pc:sldMk cId="1993667904" sldId="7855"/>
            <ac:spMk id="7" creationId="{D57057CF-17EF-44D1-AE48-9539275C5734}"/>
          </ac:spMkLst>
        </pc:spChg>
        <pc:spChg chg="del">
          <ac:chgData name="Patty Kaiser" userId="0ed6e881-6fb1-46de-9449-866ebfc15900" providerId="ADAL" clId="{AF174C99-454E-40C0-BB1F-AC8B4BD9FC59}" dt="2020-10-26T19:36:35.682" v="1809" actId="478"/>
          <ac:spMkLst>
            <pc:docMk/>
            <pc:sldMk cId="1993667904" sldId="7855"/>
            <ac:spMk id="8" creationId="{E7843258-3EAF-4D09-A709-DD00BB449A5F}"/>
          </ac:spMkLst>
        </pc:spChg>
        <pc:spChg chg="del">
          <ac:chgData name="Patty Kaiser" userId="0ed6e881-6fb1-46de-9449-866ebfc15900" providerId="ADAL" clId="{AF174C99-454E-40C0-BB1F-AC8B4BD9FC59}" dt="2020-10-26T19:36:35.682" v="1809" actId="478"/>
          <ac:spMkLst>
            <pc:docMk/>
            <pc:sldMk cId="1993667904" sldId="7855"/>
            <ac:spMk id="9" creationId="{873CF717-1FE8-4965-B69E-7CD02135AA30}"/>
          </ac:spMkLst>
        </pc:spChg>
        <pc:spChg chg="add mod">
          <ac:chgData name="Patty Kaiser" userId="0ed6e881-6fb1-46de-9449-866ebfc15900" providerId="ADAL" clId="{AF174C99-454E-40C0-BB1F-AC8B4BD9FC59}" dt="2020-10-26T21:44:31.572" v="3853" actId="1076"/>
          <ac:spMkLst>
            <pc:docMk/>
            <pc:sldMk cId="1993667904" sldId="7855"/>
            <ac:spMk id="11" creationId="{6012BF3F-EBE1-49AF-BC21-FADA27894B9C}"/>
          </ac:spMkLst>
        </pc:spChg>
        <pc:spChg chg="add mod">
          <ac:chgData name="Patty Kaiser" userId="0ed6e881-6fb1-46de-9449-866ebfc15900" providerId="ADAL" clId="{AF174C99-454E-40C0-BB1F-AC8B4BD9FC59}" dt="2020-10-26T21:44:31.572" v="3853" actId="1076"/>
          <ac:spMkLst>
            <pc:docMk/>
            <pc:sldMk cId="1993667904" sldId="7855"/>
            <ac:spMk id="12" creationId="{2E837569-32A1-4000-9DD1-A959D8E625FF}"/>
          </ac:spMkLst>
        </pc:spChg>
        <pc:spChg chg="add">
          <ac:chgData name="Patty Kaiser" userId="0ed6e881-6fb1-46de-9449-866ebfc15900" providerId="ADAL" clId="{AF174C99-454E-40C0-BB1F-AC8B4BD9FC59}" dt="2020-10-26T21:44:05.801" v="3850"/>
          <ac:spMkLst>
            <pc:docMk/>
            <pc:sldMk cId="1993667904" sldId="7855"/>
            <ac:spMk id="13" creationId="{053A97FD-3529-4C5D-B574-C2EEEA3EF404}"/>
          </ac:spMkLst>
        </pc:spChg>
        <pc:picChg chg="del">
          <ac:chgData name="Patty Kaiser" userId="0ed6e881-6fb1-46de-9449-866ebfc15900" providerId="ADAL" clId="{AF174C99-454E-40C0-BB1F-AC8B4BD9FC59}" dt="2020-10-26T19:36:32.464" v="1808" actId="478"/>
          <ac:picMkLst>
            <pc:docMk/>
            <pc:sldMk cId="1993667904" sldId="7855"/>
            <ac:picMk id="5" creationId="{7CACDD66-11BA-4793-BFB7-2B35CF2AA312}"/>
          </ac:picMkLst>
        </pc:picChg>
        <pc:picChg chg="add mod modCrop">
          <ac:chgData name="Patty Kaiser" userId="0ed6e881-6fb1-46de-9449-866ebfc15900" providerId="ADAL" clId="{AF174C99-454E-40C0-BB1F-AC8B4BD9FC59}" dt="2020-10-26T21:44:31.572" v="3853" actId="1076"/>
          <ac:picMkLst>
            <pc:docMk/>
            <pc:sldMk cId="1993667904" sldId="7855"/>
            <ac:picMk id="10" creationId="{08074E0C-5870-4ECC-A17C-DFBF6CF155BE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46:32.584" v="3872" actId="13926"/>
        <pc:sldMkLst>
          <pc:docMk/>
          <pc:sldMk cId="723131024" sldId="7856"/>
        </pc:sldMkLst>
        <pc:spChg chg="mod">
          <ac:chgData name="Patty Kaiser" userId="0ed6e881-6fb1-46de-9449-866ebfc15900" providerId="ADAL" clId="{AF174C99-454E-40C0-BB1F-AC8B4BD9FC59}" dt="2020-10-26T21:46:32.584" v="3872" actId="13926"/>
          <ac:spMkLst>
            <pc:docMk/>
            <pc:sldMk cId="723131024" sldId="7856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45:59.234" v="3871" actId="20577"/>
          <ac:spMkLst>
            <pc:docMk/>
            <pc:sldMk cId="723131024" sldId="7856"/>
            <ac:spMk id="7" creationId="{6775EA70-D6BF-47D5-B423-D5F49DBDB8C1}"/>
          </ac:spMkLst>
        </pc:spChg>
        <pc:spChg chg="del">
          <ac:chgData name="Patty Kaiser" userId="0ed6e881-6fb1-46de-9449-866ebfc15900" providerId="ADAL" clId="{AF174C99-454E-40C0-BB1F-AC8B4BD9FC59}" dt="2020-10-26T19:38:25.591" v="1813" actId="478"/>
          <ac:spMkLst>
            <pc:docMk/>
            <pc:sldMk cId="723131024" sldId="7856"/>
            <ac:spMk id="11" creationId="{6012BF3F-EBE1-49AF-BC21-FADA27894B9C}"/>
          </ac:spMkLst>
        </pc:spChg>
        <pc:spChg chg="del">
          <ac:chgData name="Patty Kaiser" userId="0ed6e881-6fb1-46de-9449-866ebfc15900" providerId="ADAL" clId="{AF174C99-454E-40C0-BB1F-AC8B4BD9FC59}" dt="2020-10-26T19:38:27.600" v="1814" actId="478"/>
          <ac:spMkLst>
            <pc:docMk/>
            <pc:sldMk cId="723131024" sldId="7856"/>
            <ac:spMk id="12" creationId="{2E837569-32A1-4000-9DD1-A959D8E625FF}"/>
          </ac:spMkLst>
        </pc:spChg>
        <pc:picChg chg="del">
          <ac:chgData name="Patty Kaiser" userId="0ed6e881-6fb1-46de-9449-866ebfc15900" providerId="ADAL" clId="{AF174C99-454E-40C0-BB1F-AC8B4BD9FC59}" dt="2020-10-26T19:38:20.881" v="1812" actId="478"/>
          <ac:picMkLst>
            <pc:docMk/>
            <pc:sldMk cId="723131024" sldId="7856"/>
            <ac:picMk id="10" creationId="{08074E0C-5870-4ECC-A17C-DFBF6CF155BE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47:15.352" v="3895" actId="1035"/>
        <pc:sldMkLst>
          <pc:docMk/>
          <pc:sldMk cId="1894055039" sldId="7857"/>
        </pc:sldMkLst>
        <pc:spChg chg="mod">
          <ac:chgData name="Patty Kaiser" userId="0ed6e881-6fb1-46de-9449-866ebfc15900" providerId="ADAL" clId="{AF174C99-454E-40C0-BB1F-AC8B4BD9FC59}" dt="2020-10-26T21:46:49.342" v="3883" actId="20577"/>
          <ac:spMkLst>
            <pc:docMk/>
            <pc:sldMk cId="1894055039" sldId="7857"/>
            <ac:spMk id="3" creationId="{CEF07249-749F-C549-94E3-42C39F222C5B}"/>
          </ac:spMkLst>
        </pc:spChg>
        <pc:spChg chg="del mod">
          <ac:chgData name="Patty Kaiser" userId="0ed6e881-6fb1-46de-9449-866ebfc15900" providerId="ADAL" clId="{AF174C99-454E-40C0-BB1F-AC8B4BD9FC59}" dt="2020-10-26T19:39:10.341" v="1866" actId="478"/>
          <ac:spMkLst>
            <pc:docMk/>
            <pc:sldMk cId="1894055039" sldId="7857"/>
            <ac:spMk id="7" creationId="{6775EA70-D6BF-47D5-B423-D5F49DBDB8C1}"/>
          </ac:spMkLst>
        </pc:spChg>
        <pc:spChg chg="add mod">
          <ac:chgData name="Patty Kaiser" userId="0ed6e881-6fb1-46de-9449-866ebfc15900" providerId="ADAL" clId="{AF174C99-454E-40C0-BB1F-AC8B4BD9FC59}" dt="2020-10-26T21:47:15.352" v="3895" actId="1035"/>
          <ac:spMkLst>
            <pc:docMk/>
            <pc:sldMk cId="1894055039" sldId="7857"/>
            <ac:spMk id="8" creationId="{B799E5F2-7E17-44F5-AD59-A28D5EB836F6}"/>
          </ac:spMkLst>
        </pc:spChg>
        <pc:spChg chg="add">
          <ac:chgData name="Patty Kaiser" userId="0ed6e881-6fb1-46de-9449-866ebfc15900" providerId="ADAL" clId="{AF174C99-454E-40C0-BB1F-AC8B4BD9FC59}" dt="2020-10-26T19:40:17.934" v="1891"/>
          <ac:spMkLst>
            <pc:docMk/>
            <pc:sldMk cId="1894055039" sldId="7857"/>
            <ac:spMk id="9" creationId="{61DF022C-F736-448B-953A-85E1BE40D927}"/>
          </ac:spMkLst>
        </pc:spChg>
        <pc:spChg chg="add mod">
          <ac:chgData name="Patty Kaiser" userId="0ed6e881-6fb1-46de-9449-866ebfc15900" providerId="ADAL" clId="{AF174C99-454E-40C0-BB1F-AC8B4BD9FC59}" dt="2020-10-26T21:47:15.352" v="3895" actId="1035"/>
          <ac:spMkLst>
            <pc:docMk/>
            <pc:sldMk cId="1894055039" sldId="7857"/>
            <ac:spMk id="11" creationId="{DD28A8F5-8F54-44A4-9543-07D813891837}"/>
          </ac:spMkLst>
        </pc:spChg>
        <pc:spChg chg="add">
          <ac:chgData name="Patty Kaiser" userId="0ed6e881-6fb1-46de-9449-866ebfc15900" providerId="ADAL" clId="{AF174C99-454E-40C0-BB1F-AC8B4BD9FC59}" dt="2020-10-26T19:40:17.934" v="1891"/>
          <ac:spMkLst>
            <pc:docMk/>
            <pc:sldMk cId="1894055039" sldId="7857"/>
            <ac:spMk id="12" creationId="{8943F5B0-2C8A-4232-8686-719CF4205B71}"/>
          </ac:spMkLst>
        </pc:spChg>
        <pc:spChg chg="add">
          <ac:chgData name="Patty Kaiser" userId="0ed6e881-6fb1-46de-9449-866ebfc15900" providerId="ADAL" clId="{AF174C99-454E-40C0-BB1F-AC8B4BD9FC59}" dt="2020-10-26T19:40:17.934" v="1891"/>
          <ac:spMkLst>
            <pc:docMk/>
            <pc:sldMk cId="1894055039" sldId="7857"/>
            <ac:spMk id="13" creationId="{0725D088-5F63-4320-90CB-62F480EA492D}"/>
          </ac:spMkLst>
        </pc:spChg>
        <pc:spChg chg="add">
          <ac:chgData name="Patty Kaiser" userId="0ed6e881-6fb1-46de-9449-866ebfc15900" providerId="ADAL" clId="{AF174C99-454E-40C0-BB1F-AC8B4BD9FC59}" dt="2020-10-26T19:40:17.934" v="1891"/>
          <ac:spMkLst>
            <pc:docMk/>
            <pc:sldMk cId="1894055039" sldId="7857"/>
            <ac:spMk id="14" creationId="{ADBE5086-FB9A-4D25-8CAF-B1DECCC7D3AC}"/>
          </ac:spMkLst>
        </pc:spChg>
        <pc:spChg chg="add">
          <ac:chgData name="Patty Kaiser" userId="0ed6e881-6fb1-46de-9449-866ebfc15900" providerId="ADAL" clId="{AF174C99-454E-40C0-BB1F-AC8B4BD9FC59}" dt="2020-10-26T21:46:56.654" v="3884"/>
          <ac:spMkLst>
            <pc:docMk/>
            <pc:sldMk cId="1894055039" sldId="7857"/>
            <ac:spMk id="15" creationId="{74927590-D9D6-4BDF-A5E4-FBD0FC2012A1}"/>
          </ac:spMkLst>
        </pc:spChg>
        <pc:picChg chg="add mod">
          <ac:chgData name="Patty Kaiser" userId="0ed6e881-6fb1-46de-9449-866ebfc15900" providerId="ADAL" clId="{AF174C99-454E-40C0-BB1F-AC8B4BD9FC59}" dt="2020-10-26T21:47:05.925" v="3885" actId="1076"/>
          <ac:picMkLst>
            <pc:docMk/>
            <pc:sldMk cId="1894055039" sldId="7857"/>
            <ac:picMk id="5" creationId="{963F8F88-8300-4CB1-8550-2B55A4CCAC4D}"/>
          </ac:picMkLst>
        </pc:picChg>
        <pc:picChg chg="add">
          <ac:chgData name="Patty Kaiser" userId="0ed6e881-6fb1-46de-9449-866ebfc15900" providerId="ADAL" clId="{AF174C99-454E-40C0-BB1F-AC8B4BD9FC59}" dt="2020-10-26T19:40:17.934" v="1891"/>
          <ac:picMkLst>
            <pc:docMk/>
            <pc:sldMk cId="1894055039" sldId="7857"/>
            <ac:picMk id="6" creationId="{7E960AAB-A4E9-401A-88D9-92C36C92FD51}"/>
          </ac:picMkLst>
        </pc:picChg>
        <pc:picChg chg="add">
          <ac:chgData name="Patty Kaiser" userId="0ed6e881-6fb1-46de-9449-866ebfc15900" providerId="ADAL" clId="{AF174C99-454E-40C0-BB1F-AC8B4BD9FC59}" dt="2020-10-26T19:40:17.934" v="1891"/>
          <ac:picMkLst>
            <pc:docMk/>
            <pc:sldMk cId="1894055039" sldId="7857"/>
            <ac:picMk id="10" creationId="{4E4E3787-CEAB-455C-A6ED-FCE4ACDE0122}"/>
          </ac:picMkLst>
        </pc:picChg>
      </pc:sldChg>
      <pc:sldChg chg="addSp modSp add modAnim">
        <pc:chgData name="Patty Kaiser" userId="0ed6e881-6fb1-46de-9449-866ebfc15900" providerId="ADAL" clId="{AF174C99-454E-40C0-BB1F-AC8B4BD9FC59}" dt="2020-10-26T21:48:12.718" v="3935" actId="1036"/>
        <pc:sldMkLst>
          <pc:docMk/>
          <pc:sldMk cId="833446990" sldId="7858"/>
        </pc:sldMkLst>
        <pc:spChg chg="mod">
          <ac:chgData name="Patty Kaiser" userId="0ed6e881-6fb1-46de-9449-866ebfc15900" providerId="ADAL" clId="{AF174C99-454E-40C0-BB1F-AC8B4BD9FC59}" dt="2020-10-26T21:47:44.419" v="3906" actId="20577"/>
          <ac:spMkLst>
            <pc:docMk/>
            <pc:sldMk cId="833446990" sldId="7858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6" creationId="{3F3B4498-C78A-43DE-A22A-B8DEC3D75E35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7" creationId="{7E392B1A-336D-4CA9-8E5E-1F7F62E7DFD7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8" creationId="{78E58C50-EC9D-40F3-A06B-E071EB785C71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9" creationId="{64CEA879-4662-45CF-B9CB-F3E636E3AE57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0" creationId="{7E4006D6-A581-4D91-BD68-FA85CD3417A2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1" creationId="{4CDCD49E-DEF2-4B7B-AE7E-2887B61C4978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2" creationId="{26AC7B81-9CF8-464F-9B70-31ABD64B6503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3" creationId="{75B7BA22-ED51-4B01-BB20-731EB5649B4B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4" creationId="{7C0198A9-F1A4-4C18-8640-1C16A3B5EEBE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5" creationId="{16FDE225-D83C-4357-AAD9-6254C00DA008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6" creationId="{FD258F74-4AF2-4E9E-9243-62C8E1670998}"/>
          </ac:spMkLst>
        </pc:spChg>
        <pc:spChg chg="add mod">
          <ac:chgData name="Patty Kaiser" userId="0ed6e881-6fb1-46de-9449-866ebfc15900" providerId="ADAL" clId="{AF174C99-454E-40C0-BB1F-AC8B4BD9FC59}" dt="2020-10-26T21:48:12.718" v="3935" actId="1036"/>
          <ac:spMkLst>
            <pc:docMk/>
            <pc:sldMk cId="833446990" sldId="7858"/>
            <ac:spMk id="17" creationId="{B53B0F29-0B13-4919-94BB-3FEF8A3480B8}"/>
          </ac:spMkLst>
        </pc:spChg>
        <pc:picChg chg="add mod">
          <ac:chgData name="Patty Kaiser" userId="0ed6e881-6fb1-46de-9449-866ebfc15900" providerId="ADAL" clId="{AF174C99-454E-40C0-BB1F-AC8B4BD9FC59}" dt="2020-10-26T21:48:12.718" v="3935" actId="1036"/>
          <ac:picMkLst>
            <pc:docMk/>
            <pc:sldMk cId="833446990" sldId="7858"/>
            <ac:picMk id="5" creationId="{8489CA68-2D90-41A4-917F-DDFBAFF866E8}"/>
          </ac:picMkLst>
        </pc:picChg>
        <pc:picChg chg="add mod">
          <ac:chgData name="Patty Kaiser" userId="0ed6e881-6fb1-46de-9449-866ebfc15900" providerId="ADAL" clId="{AF174C99-454E-40C0-BB1F-AC8B4BD9FC59}" dt="2020-10-26T21:48:12.718" v="3935" actId="1036"/>
          <ac:picMkLst>
            <pc:docMk/>
            <pc:sldMk cId="833446990" sldId="7858"/>
            <ac:picMk id="18" creationId="{3427E9C8-0EA5-4E93-8E78-89E8CA86A1D9}"/>
          </ac:picMkLst>
        </pc:picChg>
      </pc:sldChg>
      <pc:sldChg chg="addSp delSp modSp add delAnim modAnim">
        <pc:chgData name="Patty Kaiser" userId="0ed6e881-6fb1-46de-9449-866ebfc15900" providerId="ADAL" clId="{AF174C99-454E-40C0-BB1F-AC8B4BD9FC59}" dt="2020-10-26T21:49:43.792" v="4007" actId="14100"/>
        <pc:sldMkLst>
          <pc:docMk/>
          <pc:sldMk cId="1722840853" sldId="7859"/>
        </pc:sldMkLst>
        <pc:spChg chg="mod">
          <ac:chgData name="Patty Kaiser" userId="0ed6e881-6fb1-46de-9449-866ebfc15900" providerId="ADAL" clId="{AF174C99-454E-40C0-BB1F-AC8B4BD9FC59}" dt="2020-10-26T21:48:32.145" v="3944" actId="20577"/>
          <ac:spMkLst>
            <pc:docMk/>
            <pc:sldMk cId="1722840853" sldId="7859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48:42.479" v="3976" actId="1036"/>
          <ac:spMkLst>
            <pc:docMk/>
            <pc:sldMk cId="1722840853" sldId="7859"/>
            <ac:spMk id="9" creationId="{B22B2243-C08D-4AE9-8FB2-FD6FAD0AEACC}"/>
          </ac:spMkLst>
        </pc:spChg>
        <pc:spChg chg="add mod">
          <ac:chgData name="Patty Kaiser" userId="0ed6e881-6fb1-46de-9449-866ebfc15900" providerId="ADAL" clId="{AF174C99-454E-40C0-BB1F-AC8B4BD9FC59}" dt="2020-10-26T21:48:42.479" v="3976" actId="1036"/>
          <ac:spMkLst>
            <pc:docMk/>
            <pc:sldMk cId="1722840853" sldId="7859"/>
            <ac:spMk id="10" creationId="{B4C5A3AA-D761-4145-9937-4F9D8FD54D3C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1" creationId="{0182CD82-8B66-4D72-9FD6-4F34E47CE42F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2" creationId="{7B4BAE03-194A-48DB-8736-736D861A37C1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3" creationId="{EEDA56FF-E88D-4A75-9C26-3183E49A6244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4" creationId="{FE7B5482-68A9-4E54-A40F-D671DF98CC08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5" creationId="{B685252F-3492-4870-BD05-C7056A357BBB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6" creationId="{571A06BC-E43F-4C96-8C5F-FD1F726DB8A4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7" creationId="{CC5DBF2A-A9DF-4030-9970-CB1147590AFA}"/>
          </ac:spMkLst>
        </pc:spChg>
        <pc:spChg chg="add mod">
          <ac:chgData name="Patty Kaiser" userId="0ed6e881-6fb1-46de-9449-866ebfc15900" providerId="ADAL" clId="{AF174C99-454E-40C0-BB1F-AC8B4BD9FC59}" dt="2020-10-26T21:49:25.401" v="4004" actId="1037"/>
          <ac:spMkLst>
            <pc:docMk/>
            <pc:sldMk cId="1722840853" sldId="7859"/>
            <ac:spMk id="18" creationId="{7A5EF162-4085-45EF-9689-A84400EAD759}"/>
          </ac:spMkLst>
        </pc:spChg>
        <pc:picChg chg="add mod">
          <ac:chgData name="Patty Kaiser" userId="0ed6e881-6fb1-46de-9449-866ebfc15900" providerId="ADAL" clId="{AF174C99-454E-40C0-BB1F-AC8B4BD9FC59}" dt="2020-10-26T21:48:42.479" v="3976" actId="1036"/>
          <ac:picMkLst>
            <pc:docMk/>
            <pc:sldMk cId="1722840853" sldId="7859"/>
            <ac:picMk id="5" creationId="{AD9B1D11-DA64-4469-BE4A-32A6B67F693A}"/>
          </ac:picMkLst>
        </pc:picChg>
        <pc:picChg chg="add mod">
          <ac:chgData name="Patty Kaiser" userId="0ed6e881-6fb1-46de-9449-866ebfc15900" providerId="ADAL" clId="{AF174C99-454E-40C0-BB1F-AC8B4BD9FC59}" dt="2020-10-26T21:49:25.401" v="4004" actId="1037"/>
          <ac:picMkLst>
            <pc:docMk/>
            <pc:sldMk cId="1722840853" sldId="7859"/>
            <ac:picMk id="6" creationId="{06F41CA1-1E4B-44BC-BE30-4C730E44F650}"/>
          </ac:picMkLst>
        </pc:picChg>
        <pc:cxnChg chg="add del mod">
          <ac:chgData name="Patty Kaiser" userId="0ed6e881-6fb1-46de-9449-866ebfc15900" providerId="ADAL" clId="{AF174C99-454E-40C0-BB1F-AC8B4BD9FC59}" dt="2020-10-26T21:49:31.690" v="4005" actId="478"/>
          <ac:cxnSpMkLst>
            <pc:docMk/>
            <pc:sldMk cId="1722840853" sldId="7859"/>
            <ac:cxnSpMk id="7" creationId="{BABB96EF-49CA-464C-98F5-6E19649E81A0}"/>
          </ac:cxnSpMkLst>
        </pc:cxnChg>
        <pc:cxnChg chg="add mod">
          <ac:chgData name="Patty Kaiser" userId="0ed6e881-6fb1-46de-9449-866ebfc15900" providerId="ADAL" clId="{AF174C99-454E-40C0-BB1F-AC8B4BD9FC59}" dt="2020-10-26T21:49:43.792" v="4007" actId="14100"/>
          <ac:cxnSpMkLst>
            <pc:docMk/>
            <pc:sldMk cId="1722840853" sldId="7859"/>
            <ac:cxnSpMk id="8" creationId="{E205BAAE-D492-45B3-8470-479CBFE2D0B4}"/>
          </ac:cxnSpMkLst>
        </pc:cxnChg>
      </pc:sldChg>
      <pc:sldChg chg="addSp modSp add">
        <pc:chgData name="Patty Kaiser" userId="0ed6e881-6fb1-46de-9449-866ebfc15900" providerId="ADAL" clId="{AF174C99-454E-40C0-BB1F-AC8B4BD9FC59}" dt="2020-10-26T21:50:55.600" v="4026" actId="1076"/>
        <pc:sldMkLst>
          <pc:docMk/>
          <pc:sldMk cId="461112875" sldId="7860"/>
        </pc:sldMkLst>
        <pc:spChg chg="mod">
          <ac:chgData name="Patty Kaiser" userId="0ed6e881-6fb1-46de-9449-866ebfc15900" providerId="ADAL" clId="{AF174C99-454E-40C0-BB1F-AC8B4BD9FC59}" dt="2020-10-26T21:50:13.005" v="4016" actId="20577"/>
          <ac:spMkLst>
            <pc:docMk/>
            <pc:sldMk cId="461112875" sldId="7860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50:55.600" v="4026" actId="1076"/>
          <ac:spMkLst>
            <pc:docMk/>
            <pc:sldMk cId="461112875" sldId="7860"/>
            <ac:spMk id="6" creationId="{7BA6ED82-D28D-44DE-AD1E-6916A4CF8AF3}"/>
          </ac:spMkLst>
        </pc:spChg>
        <pc:spChg chg="add mod">
          <ac:chgData name="Patty Kaiser" userId="0ed6e881-6fb1-46de-9449-866ebfc15900" providerId="ADAL" clId="{AF174C99-454E-40C0-BB1F-AC8B4BD9FC59}" dt="2020-10-26T21:50:55.600" v="4026" actId="1076"/>
          <ac:spMkLst>
            <pc:docMk/>
            <pc:sldMk cId="461112875" sldId="7860"/>
            <ac:spMk id="10" creationId="{6CEE3251-3727-466C-A43D-922E9895C858}"/>
          </ac:spMkLst>
        </pc:spChg>
        <pc:spChg chg="add">
          <ac:chgData name="Patty Kaiser" userId="0ed6e881-6fb1-46de-9449-866ebfc15900" providerId="ADAL" clId="{AF174C99-454E-40C0-BB1F-AC8B4BD9FC59}" dt="2020-10-26T21:50:34.518" v="4024"/>
          <ac:spMkLst>
            <pc:docMk/>
            <pc:sldMk cId="461112875" sldId="7860"/>
            <ac:spMk id="11" creationId="{205A308C-2315-4DAC-9D54-FF7F52A515D9}"/>
          </ac:spMkLst>
        </pc:spChg>
        <pc:grpChg chg="add mod">
          <ac:chgData name="Patty Kaiser" userId="0ed6e881-6fb1-46de-9449-866ebfc15900" providerId="ADAL" clId="{AF174C99-454E-40C0-BB1F-AC8B4BD9FC59}" dt="2020-10-26T21:50:55.600" v="4026" actId="1076"/>
          <ac:grpSpMkLst>
            <pc:docMk/>
            <pc:sldMk cId="461112875" sldId="7860"/>
            <ac:grpSpMk id="7" creationId="{5DF7B1C0-F067-4E5E-A3B3-93D1B79E17B2}"/>
          </ac:grpSpMkLst>
        </pc:grpChg>
        <pc:picChg chg="add mod">
          <ac:chgData name="Patty Kaiser" userId="0ed6e881-6fb1-46de-9449-866ebfc15900" providerId="ADAL" clId="{AF174C99-454E-40C0-BB1F-AC8B4BD9FC59}" dt="2020-10-26T21:50:55.600" v="4026" actId="1076"/>
          <ac:picMkLst>
            <pc:docMk/>
            <pc:sldMk cId="461112875" sldId="7860"/>
            <ac:picMk id="5" creationId="{AE459688-7A5D-4728-8758-B97B0874C136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51:37.244" v="4038" actId="1076"/>
        <pc:sldMkLst>
          <pc:docMk/>
          <pc:sldMk cId="1902465765" sldId="7861"/>
        </pc:sldMkLst>
        <pc:spChg chg="mod">
          <ac:chgData name="Patty Kaiser" userId="0ed6e881-6fb1-46de-9449-866ebfc15900" providerId="ADAL" clId="{AF174C99-454E-40C0-BB1F-AC8B4BD9FC59}" dt="2020-10-26T21:51:12.608" v="4035" actId="20577"/>
          <ac:spMkLst>
            <pc:docMk/>
            <pc:sldMk cId="1902465765" sldId="7861"/>
            <ac:spMk id="3" creationId="{CEF07249-749F-C549-94E3-42C39F222C5B}"/>
          </ac:spMkLst>
        </pc:spChg>
        <pc:spChg chg="del">
          <ac:chgData name="Patty Kaiser" userId="0ed6e881-6fb1-46de-9449-866ebfc15900" providerId="ADAL" clId="{AF174C99-454E-40C0-BB1F-AC8B4BD9FC59}" dt="2020-10-26T20:18:04.456" v="1945" actId="478"/>
          <ac:spMkLst>
            <pc:docMk/>
            <pc:sldMk cId="1902465765" sldId="7861"/>
            <ac:spMk id="6" creationId="{7BA6ED82-D28D-44DE-AD1E-6916A4CF8AF3}"/>
          </ac:spMkLst>
        </pc:spChg>
        <pc:spChg chg="del">
          <ac:chgData name="Patty Kaiser" userId="0ed6e881-6fb1-46de-9449-866ebfc15900" providerId="ADAL" clId="{AF174C99-454E-40C0-BB1F-AC8B4BD9FC59}" dt="2020-10-26T20:18:04.456" v="1945" actId="478"/>
          <ac:spMkLst>
            <pc:docMk/>
            <pc:sldMk cId="1902465765" sldId="7861"/>
            <ac:spMk id="10" creationId="{6CEE3251-3727-466C-A43D-922E9895C858}"/>
          </ac:spMkLst>
        </pc:spChg>
        <pc:spChg chg="add mod">
          <ac:chgData name="Patty Kaiser" userId="0ed6e881-6fb1-46de-9449-866ebfc15900" providerId="ADAL" clId="{AF174C99-454E-40C0-BB1F-AC8B4BD9FC59}" dt="2020-10-26T21:51:25.238" v="4037" actId="1076"/>
          <ac:spMkLst>
            <pc:docMk/>
            <pc:sldMk cId="1902465765" sldId="7861"/>
            <ac:spMk id="12" creationId="{A9F8B98D-BCEB-4A53-8061-882BA5DAE834}"/>
          </ac:spMkLst>
        </pc:spChg>
        <pc:spChg chg="add mod">
          <ac:chgData name="Patty Kaiser" userId="0ed6e881-6fb1-46de-9449-866ebfc15900" providerId="ADAL" clId="{AF174C99-454E-40C0-BB1F-AC8B4BD9FC59}" dt="2020-10-26T21:51:37.244" v="4038" actId="1076"/>
          <ac:spMkLst>
            <pc:docMk/>
            <pc:sldMk cId="1902465765" sldId="7861"/>
            <ac:spMk id="14" creationId="{D466B7D6-1B6D-448D-BDCE-3C8A33B456C7}"/>
          </ac:spMkLst>
        </pc:spChg>
        <pc:spChg chg="add mod">
          <ac:chgData name="Patty Kaiser" userId="0ed6e881-6fb1-46de-9449-866ebfc15900" providerId="ADAL" clId="{AF174C99-454E-40C0-BB1F-AC8B4BD9FC59}" dt="2020-10-26T21:51:37.244" v="4038" actId="1076"/>
          <ac:spMkLst>
            <pc:docMk/>
            <pc:sldMk cId="1902465765" sldId="7861"/>
            <ac:spMk id="16" creationId="{7B385F2A-5C84-419E-9292-75B955424C28}"/>
          </ac:spMkLst>
        </pc:spChg>
        <pc:spChg chg="add">
          <ac:chgData name="Patty Kaiser" userId="0ed6e881-6fb1-46de-9449-866ebfc15900" providerId="ADAL" clId="{AF174C99-454E-40C0-BB1F-AC8B4BD9FC59}" dt="2020-10-26T21:51:16.500" v="4036"/>
          <ac:spMkLst>
            <pc:docMk/>
            <pc:sldMk cId="1902465765" sldId="7861"/>
            <ac:spMk id="17" creationId="{18B8B3CD-AE06-4B37-A7B3-352D36FB7EFC}"/>
          </ac:spMkLst>
        </pc:spChg>
        <pc:grpChg chg="del">
          <ac:chgData name="Patty Kaiser" userId="0ed6e881-6fb1-46de-9449-866ebfc15900" providerId="ADAL" clId="{AF174C99-454E-40C0-BB1F-AC8B4BD9FC59}" dt="2020-10-26T20:18:04.456" v="1945" actId="478"/>
          <ac:grpSpMkLst>
            <pc:docMk/>
            <pc:sldMk cId="1902465765" sldId="7861"/>
            <ac:grpSpMk id="7" creationId="{5DF7B1C0-F067-4E5E-A3B3-93D1B79E17B2}"/>
          </ac:grpSpMkLst>
        </pc:grpChg>
        <pc:picChg chg="del">
          <ac:chgData name="Patty Kaiser" userId="0ed6e881-6fb1-46de-9449-866ebfc15900" providerId="ADAL" clId="{AF174C99-454E-40C0-BB1F-AC8B4BD9FC59}" dt="2020-10-26T20:18:01.419" v="1944" actId="478"/>
          <ac:picMkLst>
            <pc:docMk/>
            <pc:sldMk cId="1902465765" sldId="7861"/>
            <ac:picMk id="5" creationId="{AE459688-7A5D-4728-8758-B97B0874C136}"/>
          </ac:picMkLst>
        </pc:picChg>
        <pc:picChg chg="add mod">
          <ac:chgData name="Patty Kaiser" userId="0ed6e881-6fb1-46de-9449-866ebfc15900" providerId="ADAL" clId="{AF174C99-454E-40C0-BB1F-AC8B4BD9FC59}" dt="2020-10-26T21:51:25.238" v="4037" actId="1076"/>
          <ac:picMkLst>
            <pc:docMk/>
            <pc:sldMk cId="1902465765" sldId="7861"/>
            <ac:picMk id="11" creationId="{59FC3808-84EE-4C86-BE8E-6697C0FF8DD3}"/>
          </ac:picMkLst>
        </pc:picChg>
        <pc:picChg chg="add mod">
          <ac:chgData name="Patty Kaiser" userId="0ed6e881-6fb1-46de-9449-866ebfc15900" providerId="ADAL" clId="{AF174C99-454E-40C0-BB1F-AC8B4BD9FC59}" dt="2020-10-26T21:51:37.244" v="4038" actId="1076"/>
          <ac:picMkLst>
            <pc:docMk/>
            <pc:sldMk cId="1902465765" sldId="7861"/>
            <ac:picMk id="13" creationId="{B6151C15-72BA-49CC-8EFB-B71A25F6F3A2}"/>
          </ac:picMkLst>
        </pc:picChg>
        <pc:picChg chg="add mod">
          <ac:chgData name="Patty Kaiser" userId="0ed6e881-6fb1-46de-9449-866ebfc15900" providerId="ADAL" clId="{AF174C99-454E-40C0-BB1F-AC8B4BD9FC59}" dt="2020-10-26T21:51:37.244" v="4038" actId="1076"/>
          <ac:picMkLst>
            <pc:docMk/>
            <pc:sldMk cId="1902465765" sldId="7861"/>
            <ac:picMk id="15" creationId="{DF4BA8C0-0F67-43FF-A491-7FC558391323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53:29.975" v="4090" actId="1037"/>
        <pc:sldMkLst>
          <pc:docMk/>
          <pc:sldMk cId="307448640" sldId="7862"/>
        </pc:sldMkLst>
        <pc:spChg chg="mod">
          <ac:chgData name="Patty Kaiser" userId="0ed6e881-6fb1-46de-9449-866ebfc15900" providerId="ADAL" clId="{AF174C99-454E-40C0-BB1F-AC8B4BD9FC59}" dt="2020-10-26T21:52:00.677" v="4060" actId="20577"/>
          <ac:spMkLst>
            <pc:docMk/>
            <pc:sldMk cId="307448640" sldId="7862"/>
            <ac:spMk id="3" creationId="{CEF07249-749F-C549-94E3-42C39F222C5B}"/>
          </ac:spMkLst>
        </pc:spChg>
        <pc:spChg chg="del">
          <ac:chgData name="Patty Kaiser" userId="0ed6e881-6fb1-46de-9449-866ebfc15900" providerId="ADAL" clId="{AF174C99-454E-40C0-BB1F-AC8B4BD9FC59}" dt="2020-10-26T20:20:37.873" v="2021" actId="478"/>
          <ac:spMkLst>
            <pc:docMk/>
            <pc:sldMk cId="307448640" sldId="7862"/>
            <ac:spMk id="6" creationId="{7BA6ED82-D28D-44DE-AD1E-6916A4CF8AF3}"/>
          </ac:spMkLst>
        </pc:spChg>
        <pc:spChg chg="del">
          <ac:chgData name="Patty Kaiser" userId="0ed6e881-6fb1-46de-9449-866ebfc15900" providerId="ADAL" clId="{AF174C99-454E-40C0-BB1F-AC8B4BD9FC59}" dt="2020-10-26T20:20:37.873" v="2021" actId="478"/>
          <ac:spMkLst>
            <pc:docMk/>
            <pc:sldMk cId="307448640" sldId="7862"/>
            <ac:spMk id="10" creationId="{6CEE3251-3727-466C-A43D-922E9895C858}"/>
          </ac:spMkLst>
        </pc:spChg>
        <pc:spChg chg="add mod">
          <ac:chgData name="Patty Kaiser" userId="0ed6e881-6fb1-46de-9449-866ebfc15900" providerId="ADAL" clId="{AF174C99-454E-40C0-BB1F-AC8B4BD9FC59}" dt="2020-10-26T21:53:29.975" v="4090" actId="1037"/>
          <ac:spMkLst>
            <pc:docMk/>
            <pc:sldMk cId="307448640" sldId="7862"/>
            <ac:spMk id="12" creationId="{D52427E5-0772-4F74-A658-26E433DE5304}"/>
          </ac:spMkLst>
        </pc:spChg>
        <pc:spChg chg="add mod">
          <ac:chgData name="Patty Kaiser" userId="0ed6e881-6fb1-46de-9449-866ebfc15900" providerId="ADAL" clId="{AF174C99-454E-40C0-BB1F-AC8B4BD9FC59}" dt="2020-10-26T21:53:29.975" v="4090" actId="1037"/>
          <ac:spMkLst>
            <pc:docMk/>
            <pc:sldMk cId="307448640" sldId="7862"/>
            <ac:spMk id="13" creationId="{40AB149E-5E58-403C-8C76-DF6D2A4873FF}"/>
          </ac:spMkLst>
        </pc:spChg>
        <pc:spChg chg="add mod">
          <ac:chgData name="Patty Kaiser" userId="0ed6e881-6fb1-46de-9449-866ebfc15900" providerId="ADAL" clId="{AF174C99-454E-40C0-BB1F-AC8B4BD9FC59}" dt="2020-10-26T21:52:25.037" v="4065" actId="1076"/>
          <ac:spMkLst>
            <pc:docMk/>
            <pc:sldMk cId="307448640" sldId="7862"/>
            <ac:spMk id="14" creationId="{A9F516E6-F2A3-4C5B-B1EA-74F3BA276F1E}"/>
          </ac:spMkLst>
        </pc:spChg>
        <pc:spChg chg="add mod">
          <ac:chgData name="Patty Kaiser" userId="0ed6e881-6fb1-46de-9449-866ebfc15900" providerId="ADAL" clId="{AF174C99-454E-40C0-BB1F-AC8B4BD9FC59}" dt="2020-10-26T21:52:30.994" v="4066" actId="1076"/>
          <ac:spMkLst>
            <pc:docMk/>
            <pc:sldMk cId="307448640" sldId="7862"/>
            <ac:spMk id="15" creationId="{2F1587EA-5FEC-4B93-990D-3CB1D484127C}"/>
          </ac:spMkLst>
        </pc:spChg>
        <pc:spChg chg="add mod">
          <ac:chgData name="Patty Kaiser" userId="0ed6e881-6fb1-46de-9449-866ebfc15900" providerId="ADAL" clId="{AF174C99-454E-40C0-BB1F-AC8B4BD9FC59}" dt="2020-10-26T21:52:21.397" v="4064" actId="1076"/>
          <ac:spMkLst>
            <pc:docMk/>
            <pc:sldMk cId="307448640" sldId="7862"/>
            <ac:spMk id="16" creationId="{803BE69F-F106-4248-9113-0637C6178B7C}"/>
          </ac:spMkLst>
        </pc:spChg>
        <pc:spChg chg="add">
          <ac:chgData name="Patty Kaiser" userId="0ed6e881-6fb1-46de-9449-866ebfc15900" providerId="ADAL" clId="{AF174C99-454E-40C0-BB1F-AC8B4BD9FC59}" dt="2020-10-26T21:52:37.401" v="4067"/>
          <ac:spMkLst>
            <pc:docMk/>
            <pc:sldMk cId="307448640" sldId="7862"/>
            <ac:spMk id="17" creationId="{512EA2BE-D859-4B68-B7C0-0AE3527717A9}"/>
          </ac:spMkLst>
        </pc:spChg>
        <pc:grpChg chg="del">
          <ac:chgData name="Patty Kaiser" userId="0ed6e881-6fb1-46de-9449-866ebfc15900" providerId="ADAL" clId="{AF174C99-454E-40C0-BB1F-AC8B4BD9FC59}" dt="2020-10-26T20:20:37.873" v="2021" actId="478"/>
          <ac:grpSpMkLst>
            <pc:docMk/>
            <pc:sldMk cId="307448640" sldId="7862"/>
            <ac:grpSpMk id="7" creationId="{5DF7B1C0-F067-4E5E-A3B3-93D1B79E17B2}"/>
          </ac:grpSpMkLst>
        </pc:grpChg>
        <pc:picChg chg="del">
          <ac:chgData name="Patty Kaiser" userId="0ed6e881-6fb1-46de-9449-866ebfc15900" providerId="ADAL" clId="{AF174C99-454E-40C0-BB1F-AC8B4BD9FC59}" dt="2020-10-26T20:20:27.217" v="2020" actId="478"/>
          <ac:picMkLst>
            <pc:docMk/>
            <pc:sldMk cId="307448640" sldId="7862"/>
            <ac:picMk id="5" creationId="{AE459688-7A5D-4728-8758-B97B0874C136}"/>
          </ac:picMkLst>
        </pc:picChg>
        <pc:picChg chg="add mod modCrop">
          <ac:chgData name="Patty Kaiser" userId="0ed6e881-6fb1-46de-9449-866ebfc15900" providerId="ADAL" clId="{AF174C99-454E-40C0-BB1F-AC8B4BD9FC59}" dt="2020-10-26T21:52:49.980" v="4068" actId="732"/>
          <ac:picMkLst>
            <pc:docMk/>
            <pc:sldMk cId="307448640" sldId="7862"/>
            <ac:picMk id="11" creationId="{DCEB6822-FE6B-48A2-BD5F-223840A2F3AC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54:54.742" v="4115" actId="1037"/>
        <pc:sldMkLst>
          <pc:docMk/>
          <pc:sldMk cId="934993662" sldId="7863"/>
        </pc:sldMkLst>
        <pc:spChg chg="mod">
          <ac:chgData name="Patty Kaiser" userId="0ed6e881-6fb1-46de-9449-866ebfc15900" providerId="ADAL" clId="{AF174C99-454E-40C0-BB1F-AC8B4BD9FC59}" dt="2020-10-26T21:54:05.915" v="4102" actId="1076"/>
          <ac:spMkLst>
            <pc:docMk/>
            <pc:sldMk cId="934993662" sldId="7863"/>
            <ac:spMk id="3" creationId="{CEF07249-749F-C549-94E3-42C39F222C5B}"/>
          </ac:spMkLst>
        </pc:spChg>
        <pc:spChg chg="del">
          <ac:chgData name="Patty Kaiser" userId="0ed6e881-6fb1-46de-9449-866ebfc15900" providerId="ADAL" clId="{AF174C99-454E-40C0-BB1F-AC8B4BD9FC59}" dt="2020-10-26T20:39:09.961" v="2092" actId="478"/>
          <ac:spMkLst>
            <pc:docMk/>
            <pc:sldMk cId="934993662" sldId="7863"/>
            <ac:spMk id="12" creationId="{D52427E5-0772-4F74-A658-26E433DE5304}"/>
          </ac:spMkLst>
        </pc:spChg>
        <pc:spChg chg="del">
          <ac:chgData name="Patty Kaiser" userId="0ed6e881-6fb1-46de-9449-866ebfc15900" providerId="ADAL" clId="{AF174C99-454E-40C0-BB1F-AC8B4BD9FC59}" dt="2020-10-26T20:39:09.961" v="2092" actId="478"/>
          <ac:spMkLst>
            <pc:docMk/>
            <pc:sldMk cId="934993662" sldId="7863"/>
            <ac:spMk id="13" creationId="{40AB149E-5E58-403C-8C76-DF6D2A4873FF}"/>
          </ac:spMkLst>
        </pc:spChg>
        <pc:spChg chg="del">
          <ac:chgData name="Patty Kaiser" userId="0ed6e881-6fb1-46de-9449-866ebfc15900" providerId="ADAL" clId="{AF174C99-454E-40C0-BB1F-AC8B4BD9FC59}" dt="2020-10-26T20:39:09.961" v="2092" actId="478"/>
          <ac:spMkLst>
            <pc:docMk/>
            <pc:sldMk cId="934993662" sldId="7863"/>
            <ac:spMk id="14" creationId="{A9F516E6-F2A3-4C5B-B1EA-74F3BA276F1E}"/>
          </ac:spMkLst>
        </pc:spChg>
        <pc:spChg chg="del">
          <ac:chgData name="Patty Kaiser" userId="0ed6e881-6fb1-46de-9449-866ebfc15900" providerId="ADAL" clId="{AF174C99-454E-40C0-BB1F-AC8B4BD9FC59}" dt="2020-10-26T20:39:09.961" v="2092" actId="478"/>
          <ac:spMkLst>
            <pc:docMk/>
            <pc:sldMk cId="934993662" sldId="7863"/>
            <ac:spMk id="15" creationId="{2F1587EA-5FEC-4B93-990D-3CB1D484127C}"/>
          </ac:spMkLst>
        </pc:spChg>
        <pc:spChg chg="del">
          <ac:chgData name="Patty Kaiser" userId="0ed6e881-6fb1-46de-9449-866ebfc15900" providerId="ADAL" clId="{AF174C99-454E-40C0-BB1F-AC8B4BD9FC59}" dt="2020-10-26T20:39:09.961" v="2092" actId="478"/>
          <ac:spMkLst>
            <pc:docMk/>
            <pc:sldMk cId="934993662" sldId="7863"/>
            <ac:spMk id="16" creationId="{803BE69F-F106-4248-9113-0637C6178B7C}"/>
          </ac:spMkLst>
        </pc:spChg>
        <pc:spChg chg="add mod">
          <ac:chgData name="Patty Kaiser" userId="0ed6e881-6fb1-46de-9449-866ebfc15900" providerId="ADAL" clId="{AF174C99-454E-40C0-BB1F-AC8B4BD9FC59}" dt="2020-10-26T21:54:19.567" v="4103" actId="1076"/>
          <ac:spMkLst>
            <pc:docMk/>
            <pc:sldMk cId="934993662" sldId="7863"/>
            <ac:spMk id="17" creationId="{AFE50D4D-9527-43A2-8F01-74007058C32B}"/>
          </ac:spMkLst>
        </pc:spChg>
        <pc:spChg chg="add mod">
          <ac:chgData name="Patty Kaiser" userId="0ed6e881-6fb1-46de-9449-866ebfc15900" providerId="ADAL" clId="{AF174C99-454E-40C0-BB1F-AC8B4BD9FC59}" dt="2020-10-26T21:54:19.567" v="4103" actId="1076"/>
          <ac:spMkLst>
            <pc:docMk/>
            <pc:sldMk cId="934993662" sldId="7863"/>
            <ac:spMk id="18" creationId="{4EA9F1A9-3FAE-4BC5-AB5A-07ECDD4227CD}"/>
          </ac:spMkLst>
        </pc:spChg>
        <pc:spChg chg="add mod">
          <ac:chgData name="Patty Kaiser" userId="0ed6e881-6fb1-46de-9449-866ebfc15900" providerId="ADAL" clId="{AF174C99-454E-40C0-BB1F-AC8B4BD9FC59}" dt="2020-10-26T21:54:19.567" v="4103" actId="1076"/>
          <ac:spMkLst>
            <pc:docMk/>
            <pc:sldMk cId="934993662" sldId="7863"/>
            <ac:spMk id="19" creationId="{9392224D-59CF-46B6-9056-EE565F0F1A7A}"/>
          </ac:spMkLst>
        </pc:spChg>
        <pc:spChg chg="add mod">
          <ac:chgData name="Patty Kaiser" userId="0ed6e881-6fb1-46de-9449-866ebfc15900" providerId="ADAL" clId="{AF174C99-454E-40C0-BB1F-AC8B4BD9FC59}" dt="2020-10-26T21:54:44.589" v="4107" actId="14100"/>
          <ac:spMkLst>
            <pc:docMk/>
            <pc:sldMk cId="934993662" sldId="7863"/>
            <ac:spMk id="20" creationId="{DC4C7CD7-DA8C-4F90-B640-9DAA6F8A4279}"/>
          </ac:spMkLst>
        </pc:spChg>
        <pc:spChg chg="add del">
          <ac:chgData name="Patty Kaiser" userId="0ed6e881-6fb1-46de-9449-866ebfc15900" providerId="ADAL" clId="{AF174C99-454E-40C0-BB1F-AC8B4BD9FC59}" dt="2020-10-26T21:53:58.792" v="4099" actId="478"/>
          <ac:spMkLst>
            <pc:docMk/>
            <pc:sldMk cId="934993662" sldId="7863"/>
            <ac:spMk id="21" creationId="{A99115F6-B897-4EB2-B56A-63FB2FAD8D00}"/>
          </ac:spMkLst>
        </pc:spChg>
        <pc:spChg chg="add del mod">
          <ac:chgData name="Patty Kaiser" userId="0ed6e881-6fb1-46de-9449-866ebfc15900" providerId="ADAL" clId="{AF174C99-454E-40C0-BB1F-AC8B4BD9FC59}" dt="2020-10-26T21:54:29.168" v="4105" actId="478"/>
          <ac:spMkLst>
            <pc:docMk/>
            <pc:sldMk cId="934993662" sldId="7863"/>
            <ac:spMk id="22" creationId="{03197FFE-441E-4D8A-BD7B-627204B25667}"/>
          </ac:spMkLst>
        </pc:spChg>
        <pc:spChg chg="add">
          <ac:chgData name="Patty Kaiser" userId="0ed6e881-6fb1-46de-9449-866ebfc15900" providerId="ADAL" clId="{AF174C99-454E-40C0-BB1F-AC8B4BD9FC59}" dt="2020-10-26T21:54:33.170" v="4106"/>
          <ac:spMkLst>
            <pc:docMk/>
            <pc:sldMk cId="934993662" sldId="7863"/>
            <ac:spMk id="23" creationId="{FD9FA587-5969-4523-B7E9-88F03F5CEB33}"/>
          </ac:spMkLst>
        </pc:spChg>
        <pc:picChg chg="add mod">
          <ac:chgData name="Patty Kaiser" userId="0ed6e881-6fb1-46de-9449-866ebfc15900" providerId="ADAL" clId="{AF174C99-454E-40C0-BB1F-AC8B4BD9FC59}" dt="2020-10-26T21:54:54.742" v="4115" actId="1037"/>
          <ac:picMkLst>
            <pc:docMk/>
            <pc:sldMk cId="934993662" sldId="7863"/>
            <ac:picMk id="10" creationId="{7C78A4A7-F2D2-46F5-A192-3FD12EDFCF56}"/>
          </ac:picMkLst>
        </pc:picChg>
        <pc:picChg chg="del">
          <ac:chgData name="Patty Kaiser" userId="0ed6e881-6fb1-46de-9449-866ebfc15900" providerId="ADAL" clId="{AF174C99-454E-40C0-BB1F-AC8B4BD9FC59}" dt="2020-10-26T20:39:09.961" v="2092" actId="478"/>
          <ac:picMkLst>
            <pc:docMk/>
            <pc:sldMk cId="934993662" sldId="7863"/>
            <ac:picMk id="11" creationId="{DCEB6822-FE6B-48A2-BD5F-223840A2F3AC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1:57:00.627" v="4156" actId="1076"/>
        <pc:sldMkLst>
          <pc:docMk/>
          <pc:sldMk cId="2679424816" sldId="7864"/>
        </pc:sldMkLst>
        <pc:spChg chg="add del mod">
          <ac:chgData name="Patty Kaiser" userId="0ed6e881-6fb1-46de-9449-866ebfc15900" providerId="ADAL" clId="{AF174C99-454E-40C0-BB1F-AC8B4BD9FC59}" dt="2020-10-26T21:55:09.965" v="4117"/>
          <ac:spMkLst>
            <pc:docMk/>
            <pc:sldMk cId="2679424816" sldId="7864"/>
            <ac:spMk id="2" creationId="{373A7E1B-0EB8-45FF-B95C-3600C741DCFA}"/>
          </ac:spMkLst>
        </pc:spChg>
        <pc:spChg chg="mod">
          <ac:chgData name="Patty Kaiser" userId="0ed6e881-6fb1-46de-9449-866ebfc15900" providerId="ADAL" clId="{AF174C99-454E-40C0-BB1F-AC8B4BD9FC59}" dt="2020-10-26T21:56:09.204" v="4141" actId="20577"/>
          <ac:spMkLst>
            <pc:docMk/>
            <pc:sldMk cId="2679424816" sldId="7864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56:44.034" v="4155" actId="1037"/>
          <ac:spMkLst>
            <pc:docMk/>
            <pc:sldMk cId="2679424816" sldId="7864"/>
            <ac:spMk id="6" creationId="{0D43E81A-896A-4A5E-A2D7-146DAD0B6D1F}"/>
          </ac:spMkLst>
        </pc:spChg>
        <pc:spChg chg="add mod">
          <ac:chgData name="Patty Kaiser" userId="0ed6e881-6fb1-46de-9449-866ebfc15900" providerId="ADAL" clId="{AF174C99-454E-40C0-BB1F-AC8B4BD9FC59}" dt="2020-10-26T21:57:00.627" v="4156" actId="1076"/>
          <ac:spMkLst>
            <pc:docMk/>
            <pc:sldMk cId="2679424816" sldId="7864"/>
            <ac:spMk id="8" creationId="{B50E6264-7578-4E51-A334-25AEA7070151}"/>
          </ac:spMkLst>
        </pc:spChg>
        <pc:spChg chg="add">
          <ac:chgData name="Patty Kaiser" userId="0ed6e881-6fb1-46de-9449-866ebfc15900" providerId="ADAL" clId="{AF174C99-454E-40C0-BB1F-AC8B4BD9FC59}" dt="2020-10-26T21:55:13.321" v="4118"/>
          <ac:spMkLst>
            <pc:docMk/>
            <pc:sldMk cId="2679424816" sldId="7864"/>
            <ac:spMk id="9" creationId="{C6D1D150-D1A8-45F3-97EB-75F5C3318E85}"/>
          </ac:spMkLst>
        </pc:spChg>
        <pc:picChg chg="add mod">
          <ac:chgData name="Patty Kaiser" userId="0ed6e881-6fb1-46de-9449-866ebfc15900" providerId="ADAL" clId="{AF174C99-454E-40C0-BB1F-AC8B4BD9FC59}" dt="2020-10-26T21:56:44.034" v="4155" actId="1037"/>
          <ac:picMkLst>
            <pc:docMk/>
            <pc:sldMk cId="2679424816" sldId="7864"/>
            <ac:picMk id="5" creationId="{F468251A-92FC-404A-8CCF-CF5FE6510709}"/>
          </ac:picMkLst>
        </pc:picChg>
        <pc:picChg chg="add mod">
          <ac:chgData name="Patty Kaiser" userId="0ed6e881-6fb1-46de-9449-866ebfc15900" providerId="ADAL" clId="{AF174C99-454E-40C0-BB1F-AC8B4BD9FC59}" dt="2020-10-26T21:57:00.627" v="4156" actId="1076"/>
          <ac:picMkLst>
            <pc:docMk/>
            <pc:sldMk cId="2679424816" sldId="7864"/>
            <ac:picMk id="7" creationId="{AE257673-6D52-4850-A5BE-3C029FFBC15B}"/>
          </ac:picMkLst>
        </pc:picChg>
      </pc:sldChg>
      <pc:sldChg chg="addSp modSp add">
        <pc:chgData name="Patty Kaiser" userId="0ed6e881-6fb1-46de-9449-866ebfc15900" providerId="ADAL" clId="{AF174C99-454E-40C0-BB1F-AC8B4BD9FC59}" dt="2020-10-26T21:57:58.519" v="4185" actId="1076"/>
        <pc:sldMkLst>
          <pc:docMk/>
          <pc:sldMk cId="3778226300" sldId="7865"/>
        </pc:sldMkLst>
        <pc:spChg chg="mod">
          <ac:chgData name="Patty Kaiser" userId="0ed6e881-6fb1-46de-9449-866ebfc15900" providerId="ADAL" clId="{AF174C99-454E-40C0-BB1F-AC8B4BD9FC59}" dt="2020-10-26T21:57:22.074" v="4163" actId="20577"/>
          <ac:spMkLst>
            <pc:docMk/>
            <pc:sldMk cId="3778226300" sldId="7865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57:33.841" v="4182" actId="1038"/>
          <ac:spMkLst>
            <pc:docMk/>
            <pc:sldMk cId="3778226300" sldId="7865"/>
            <ac:spMk id="5" creationId="{8778291C-2F7F-435F-B48A-2C46BCF8C72E}"/>
          </ac:spMkLst>
        </pc:spChg>
        <pc:spChg chg="add mod">
          <ac:chgData name="Patty Kaiser" userId="0ed6e881-6fb1-46de-9449-866ebfc15900" providerId="ADAL" clId="{AF174C99-454E-40C0-BB1F-AC8B4BD9FC59}" dt="2020-10-26T21:57:33.841" v="4182" actId="1038"/>
          <ac:spMkLst>
            <pc:docMk/>
            <pc:sldMk cId="3778226300" sldId="7865"/>
            <ac:spMk id="8" creationId="{13113BB9-9570-4F30-9B84-5D0B7FFA89EC}"/>
          </ac:spMkLst>
        </pc:spChg>
        <pc:spChg chg="add mod">
          <ac:chgData name="Patty Kaiser" userId="0ed6e881-6fb1-46de-9449-866ebfc15900" providerId="ADAL" clId="{AF174C99-454E-40C0-BB1F-AC8B4BD9FC59}" dt="2020-10-26T21:57:33.841" v="4182" actId="1038"/>
          <ac:spMkLst>
            <pc:docMk/>
            <pc:sldMk cId="3778226300" sldId="7865"/>
            <ac:spMk id="9" creationId="{3F5532F6-D536-4F14-BB96-8B471849C9D8}"/>
          </ac:spMkLst>
        </pc:spChg>
        <pc:spChg chg="add mod">
          <ac:chgData name="Patty Kaiser" userId="0ed6e881-6fb1-46de-9449-866ebfc15900" providerId="ADAL" clId="{AF174C99-454E-40C0-BB1F-AC8B4BD9FC59}" dt="2020-10-26T21:57:33.841" v="4182" actId="1038"/>
          <ac:spMkLst>
            <pc:docMk/>
            <pc:sldMk cId="3778226300" sldId="7865"/>
            <ac:spMk id="10" creationId="{88CD6D33-07B2-4754-8BC7-6205824F677F}"/>
          </ac:spMkLst>
        </pc:spChg>
        <pc:spChg chg="add mod">
          <ac:chgData name="Patty Kaiser" userId="0ed6e881-6fb1-46de-9449-866ebfc15900" providerId="ADAL" clId="{AF174C99-454E-40C0-BB1F-AC8B4BD9FC59}" dt="2020-10-26T21:57:52.226" v="4184" actId="6549"/>
          <ac:spMkLst>
            <pc:docMk/>
            <pc:sldMk cId="3778226300" sldId="7865"/>
            <ac:spMk id="11" creationId="{40188977-00E2-4216-A3F5-306E0EA89B06}"/>
          </ac:spMkLst>
        </pc:spChg>
        <pc:picChg chg="add mod">
          <ac:chgData name="Patty Kaiser" userId="0ed6e881-6fb1-46de-9449-866ebfc15900" providerId="ADAL" clId="{AF174C99-454E-40C0-BB1F-AC8B4BD9FC59}" dt="2020-10-26T21:57:58.519" v="4185" actId="1076"/>
          <ac:picMkLst>
            <pc:docMk/>
            <pc:sldMk cId="3778226300" sldId="7865"/>
            <ac:picMk id="6" creationId="{4F1A2488-2994-41C5-96B7-61C9E2DA72EA}"/>
          </ac:picMkLst>
        </pc:picChg>
        <pc:picChg chg="add mod">
          <ac:chgData name="Patty Kaiser" userId="0ed6e881-6fb1-46de-9449-866ebfc15900" providerId="ADAL" clId="{AF174C99-454E-40C0-BB1F-AC8B4BD9FC59}" dt="2020-10-26T21:57:33.841" v="4182" actId="1038"/>
          <ac:picMkLst>
            <pc:docMk/>
            <pc:sldMk cId="3778226300" sldId="7865"/>
            <ac:picMk id="7" creationId="{46B4D8A0-EE67-425E-9018-0BCFD99A2F43}"/>
          </ac:picMkLst>
        </pc:picChg>
      </pc:sldChg>
      <pc:sldChg chg="addSp modSp add modAnim">
        <pc:chgData name="Patty Kaiser" userId="0ed6e881-6fb1-46de-9449-866ebfc15900" providerId="ADAL" clId="{AF174C99-454E-40C0-BB1F-AC8B4BD9FC59}" dt="2020-10-26T22:00:07.207" v="4266" actId="1076"/>
        <pc:sldMkLst>
          <pc:docMk/>
          <pc:sldMk cId="2019397952" sldId="7866"/>
        </pc:sldMkLst>
        <pc:spChg chg="mod">
          <ac:chgData name="Patty Kaiser" userId="0ed6e881-6fb1-46de-9449-866ebfc15900" providerId="ADAL" clId="{AF174C99-454E-40C0-BB1F-AC8B4BD9FC59}" dt="2020-10-26T21:58:13.659" v="4192" actId="20577"/>
          <ac:spMkLst>
            <pc:docMk/>
            <pc:sldMk cId="2019397952" sldId="7866"/>
            <ac:spMk id="3" creationId="{CEF07249-749F-C549-94E3-42C39F222C5B}"/>
          </ac:spMkLst>
        </pc:spChg>
        <pc:spChg chg="add mod">
          <ac:chgData name="Patty Kaiser" userId="0ed6e881-6fb1-46de-9449-866ebfc15900" providerId="ADAL" clId="{AF174C99-454E-40C0-BB1F-AC8B4BD9FC59}" dt="2020-10-26T21:58:41.651" v="4234" actId="1037"/>
          <ac:spMkLst>
            <pc:docMk/>
            <pc:sldMk cId="2019397952" sldId="7866"/>
            <ac:spMk id="9" creationId="{2CD6CC6C-53DC-40E9-975D-DC820C761E83}"/>
          </ac:spMkLst>
        </pc:spChg>
        <pc:spChg chg="add mod">
          <ac:chgData name="Patty Kaiser" userId="0ed6e881-6fb1-46de-9449-866ebfc15900" providerId="ADAL" clId="{AF174C99-454E-40C0-BB1F-AC8B4BD9FC59}" dt="2020-10-26T22:00:00.567" v="4265" actId="1038"/>
          <ac:spMkLst>
            <pc:docMk/>
            <pc:sldMk cId="2019397952" sldId="7866"/>
            <ac:spMk id="11" creationId="{5A950EBB-B9BA-461D-A38C-A02F23841799}"/>
          </ac:spMkLst>
        </pc:spChg>
        <pc:spChg chg="add mod">
          <ac:chgData name="Patty Kaiser" userId="0ed6e881-6fb1-46de-9449-866ebfc15900" providerId="ADAL" clId="{AF174C99-454E-40C0-BB1F-AC8B4BD9FC59}" dt="2020-10-26T22:00:00.567" v="4265" actId="1038"/>
          <ac:spMkLst>
            <pc:docMk/>
            <pc:sldMk cId="2019397952" sldId="7866"/>
            <ac:spMk id="12" creationId="{42A88151-A732-483F-A6F4-910617DCE256}"/>
          </ac:spMkLst>
        </pc:spChg>
        <pc:spChg chg="add mod">
          <ac:chgData name="Patty Kaiser" userId="0ed6e881-6fb1-46de-9449-866ebfc15900" providerId="ADAL" clId="{AF174C99-454E-40C0-BB1F-AC8B4BD9FC59}" dt="2020-10-26T22:00:07.207" v="4266" actId="1076"/>
          <ac:spMkLst>
            <pc:docMk/>
            <pc:sldMk cId="2019397952" sldId="7866"/>
            <ac:spMk id="13" creationId="{DA8DE845-D247-470C-AAAE-FEBBD174E275}"/>
          </ac:spMkLst>
        </pc:spChg>
        <pc:picChg chg="add mod">
          <ac:chgData name="Patty Kaiser" userId="0ed6e881-6fb1-46de-9449-866ebfc15900" providerId="ADAL" clId="{AF174C99-454E-40C0-BB1F-AC8B4BD9FC59}" dt="2020-10-26T22:00:00.567" v="4265" actId="1038"/>
          <ac:picMkLst>
            <pc:docMk/>
            <pc:sldMk cId="2019397952" sldId="7866"/>
            <ac:picMk id="5" creationId="{CD801427-DF6E-4084-A9FC-E12AA6BEA390}"/>
          </ac:picMkLst>
        </pc:picChg>
        <pc:picChg chg="add mod">
          <ac:chgData name="Patty Kaiser" userId="0ed6e881-6fb1-46de-9449-866ebfc15900" providerId="ADAL" clId="{AF174C99-454E-40C0-BB1F-AC8B4BD9FC59}" dt="2020-10-26T21:59:07.193" v="4240" actId="14100"/>
          <ac:picMkLst>
            <pc:docMk/>
            <pc:sldMk cId="2019397952" sldId="7866"/>
            <ac:picMk id="6" creationId="{6E2A7AB0-3C74-4713-9C76-558261ADCCB8}"/>
          </ac:picMkLst>
        </pc:picChg>
        <pc:picChg chg="add mod">
          <ac:chgData name="Patty Kaiser" userId="0ed6e881-6fb1-46de-9449-866ebfc15900" providerId="ADAL" clId="{AF174C99-454E-40C0-BB1F-AC8B4BD9FC59}" dt="2020-10-26T21:59:42.248" v="4248" actId="1076"/>
          <ac:picMkLst>
            <pc:docMk/>
            <pc:sldMk cId="2019397952" sldId="7866"/>
            <ac:picMk id="7" creationId="{3736029D-8E06-4A4C-BF87-083C4B3CE1CB}"/>
          </ac:picMkLst>
        </pc:picChg>
        <pc:picChg chg="add mod">
          <ac:chgData name="Patty Kaiser" userId="0ed6e881-6fb1-46de-9449-866ebfc15900" providerId="ADAL" clId="{AF174C99-454E-40C0-BB1F-AC8B4BD9FC59}" dt="2020-10-26T21:59:39.507" v="4247" actId="1076"/>
          <ac:picMkLst>
            <pc:docMk/>
            <pc:sldMk cId="2019397952" sldId="7866"/>
            <ac:picMk id="8" creationId="{BFEC4110-B0A4-4DBC-87A5-75862979B965}"/>
          </ac:picMkLst>
        </pc:picChg>
        <pc:picChg chg="add mod">
          <ac:chgData name="Patty Kaiser" userId="0ed6e881-6fb1-46de-9449-866ebfc15900" providerId="ADAL" clId="{AF174C99-454E-40C0-BB1F-AC8B4BD9FC59}" dt="2020-10-26T22:00:00.567" v="4265" actId="1038"/>
          <ac:picMkLst>
            <pc:docMk/>
            <pc:sldMk cId="2019397952" sldId="7866"/>
            <ac:picMk id="10" creationId="{5D48D5C8-EC0A-460E-B8D2-8C04044252F5}"/>
          </ac:picMkLst>
        </pc:picChg>
      </pc:sldChg>
      <pc:sldChg chg="addSp delSp modSp add ord">
        <pc:chgData name="Patty Kaiser" userId="0ed6e881-6fb1-46de-9449-866ebfc15900" providerId="ADAL" clId="{AF174C99-454E-40C0-BB1F-AC8B4BD9FC59}" dt="2020-10-26T22:02:25.766" v="4285"/>
        <pc:sldMkLst>
          <pc:docMk/>
          <pc:sldMk cId="1306531283" sldId="7867"/>
        </pc:sldMkLst>
        <pc:spChg chg="add del mod">
          <ac:chgData name="Patty Kaiser" userId="0ed6e881-6fb1-46de-9449-866ebfc15900" providerId="ADAL" clId="{AF174C99-454E-40C0-BB1F-AC8B4BD9FC59}" dt="2020-10-26T22:00:37.207" v="4279"/>
          <ac:spMkLst>
            <pc:docMk/>
            <pc:sldMk cId="1306531283" sldId="7867"/>
            <ac:spMk id="2" creationId="{D4FB6006-6B4F-4F2A-B479-14E1405A1BC1}"/>
          </ac:spMkLst>
        </pc:spChg>
        <pc:spChg chg="mod">
          <ac:chgData name="Patty Kaiser" userId="0ed6e881-6fb1-46de-9449-866ebfc15900" providerId="ADAL" clId="{AF174C99-454E-40C0-BB1F-AC8B4BD9FC59}" dt="2020-10-26T22:00:18.064" v="4273" actId="20577"/>
          <ac:spMkLst>
            <pc:docMk/>
            <pc:sldMk cId="1306531283" sldId="7867"/>
            <ac:spMk id="3" creationId="{CEF07249-749F-C549-94E3-42C39F222C5B}"/>
          </ac:spMkLst>
        </pc:spChg>
        <pc:spChg chg="del">
          <ac:chgData name="Patty Kaiser" userId="0ed6e881-6fb1-46de-9449-866ebfc15900" providerId="ADAL" clId="{AF174C99-454E-40C0-BB1F-AC8B4BD9FC59}" dt="2020-10-26T20:41:23.802" v="2104" actId="478"/>
          <ac:spMkLst>
            <pc:docMk/>
            <pc:sldMk cId="1306531283" sldId="7867"/>
            <ac:spMk id="5" creationId="{8778291C-2F7F-435F-B48A-2C46BCF8C72E}"/>
          </ac:spMkLst>
        </pc:spChg>
        <pc:spChg chg="del">
          <ac:chgData name="Patty Kaiser" userId="0ed6e881-6fb1-46de-9449-866ebfc15900" providerId="ADAL" clId="{AF174C99-454E-40C0-BB1F-AC8B4BD9FC59}" dt="2020-10-26T20:41:23.802" v="2104" actId="478"/>
          <ac:spMkLst>
            <pc:docMk/>
            <pc:sldMk cId="1306531283" sldId="7867"/>
            <ac:spMk id="8" creationId="{13113BB9-9570-4F30-9B84-5D0B7FFA89EC}"/>
          </ac:spMkLst>
        </pc:spChg>
        <pc:spChg chg="del">
          <ac:chgData name="Patty Kaiser" userId="0ed6e881-6fb1-46de-9449-866ebfc15900" providerId="ADAL" clId="{AF174C99-454E-40C0-BB1F-AC8B4BD9FC59}" dt="2020-10-26T20:41:23.802" v="2104" actId="478"/>
          <ac:spMkLst>
            <pc:docMk/>
            <pc:sldMk cId="1306531283" sldId="7867"/>
            <ac:spMk id="9" creationId="{3F5532F6-D536-4F14-BB96-8B471849C9D8}"/>
          </ac:spMkLst>
        </pc:spChg>
        <pc:spChg chg="del mod">
          <ac:chgData name="Patty Kaiser" userId="0ed6e881-6fb1-46de-9449-866ebfc15900" providerId="ADAL" clId="{AF174C99-454E-40C0-BB1F-AC8B4BD9FC59}" dt="2020-10-26T20:41:23.802" v="2104" actId="478"/>
          <ac:spMkLst>
            <pc:docMk/>
            <pc:sldMk cId="1306531283" sldId="7867"/>
            <ac:spMk id="10" creationId="{88CD6D33-07B2-4754-8BC7-6205824F677F}"/>
          </ac:spMkLst>
        </pc:spChg>
        <pc:spChg chg="add">
          <ac:chgData name="Patty Kaiser" userId="0ed6e881-6fb1-46de-9449-866ebfc15900" providerId="ADAL" clId="{AF174C99-454E-40C0-BB1F-AC8B4BD9FC59}" dt="2020-10-26T20:42:06.910" v="2105"/>
          <ac:spMkLst>
            <pc:docMk/>
            <pc:sldMk cId="1306531283" sldId="7867"/>
            <ac:spMk id="14" creationId="{26C6873C-7C5C-41B9-BBF1-0803C2ABFDCF}"/>
          </ac:spMkLst>
        </pc:spChg>
        <pc:spChg chg="add">
          <ac:chgData name="Patty Kaiser" userId="0ed6e881-6fb1-46de-9449-866ebfc15900" providerId="ADAL" clId="{AF174C99-454E-40C0-BB1F-AC8B4BD9FC59}" dt="2020-10-26T22:00:40.655" v="4280"/>
          <ac:spMkLst>
            <pc:docMk/>
            <pc:sldMk cId="1306531283" sldId="7867"/>
            <ac:spMk id="17" creationId="{450B48A6-970A-4AAF-84C6-A443C40B7467}"/>
          </ac:spMkLst>
        </pc:spChg>
        <pc:picChg chg="del">
          <ac:chgData name="Patty Kaiser" userId="0ed6e881-6fb1-46de-9449-866ebfc15900" providerId="ADAL" clId="{AF174C99-454E-40C0-BB1F-AC8B4BD9FC59}" dt="2020-10-26T20:41:18.637" v="2102" actId="478"/>
          <ac:picMkLst>
            <pc:docMk/>
            <pc:sldMk cId="1306531283" sldId="7867"/>
            <ac:picMk id="6" creationId="{4F1A2488-2994-41C5-96B7-61C9E2DA72EA}"/>
          </ac:picMkLst>
        </pc:picChg>
        <pc:picChg chg="del">
          <ac:chgData name="Patty Kaiser" userId="0ed6e881-6fb1-46de-9449-866ebfc15900" providerId="ADAL" clId="{AF174C99-454E-40C0-BB1F-AC8B4BD9FC59}" dt="2020-10-26T20:41:23.802" v="2104" actId="478"/>
          <ac:picMkLst>
            <pc:docMk/>
            <pc:sldMk cId="1306531283" sldId="7867"/>
            <ac:picMk id="7" creationId="{46B4D8A0-EE67-425E-9018-0BCFD99A2F43}"/>
          </ac:picMkLst>
        </pc:picChg>
        <pc:picChg chg="add mod">
          <ac:chgData name="Patty Kaiser" userId="0ed6e881-6fb1-46de-9449-866ebfc15900" providerId="ADAL" clId="{AF174C99-454E-40C0-BB1F-AC8B4BD9FC59}" dt="2020-10-26T22:00:43.092" v="4281" actId="1076"/>
          <ac:picMkLst>
            <pc:docMk/>
            <pc:sldMk cId="1306531283" sldId="7867"/>
            <ac:picMk id="11" creationId="{5DF2F485-134A-4A31-9647-00184A7C470A}"/>
          </ac:picMkLst>
        </pc:picChg>
        <pc:picChg chg="add mod">
          <ac:chgData name="Patty Kaiser" userId="0ed6e881-6fb1-46de-9449-866ebfc15900" providerId="ADAL" clId="{AF174C99-454E-40C0-BB1F-AC8B4BD9FC59}" dt="2020-10-26T22:00:53.765" v="4282" actId="1076"/>
          <ac:picMkLst>
            <pc:docMk/>
            <pc:sldMk cId="1306531283" sldId="7867"/>
            <ac:picMk id="12" creationId="{4C752E6B-9FF8-40C1-AB52-DBD7706845D0}"/>
          </ac:picMkLst>
        </pc:picChg>
        <pc:picChg chg="add">
          <ac:chgData name="Patty Kaiser" userId="0ed6e881-6fb1-46de-9449-866ebfc15900" providerId="ADAL" clId="{AF174C99-454E-40C0-BB1F-AC8B4BD9FC59}" dt="2020-10-26T20:42:06.910" v="2105"/>
          <ac:picMkLst>
            <pc:docMk/>
            <pc:sldMk cId="1306531283" sldId="7867"/>
            <ac:picMk id="13" creationId="{B9DCCE9B-32C3-46F9-947F-E76BADCB92FC}"/>
          </ac:picMkLst>
        </pc:picChg>
        <pc:picChg chg="add">
          <ac:chgData name="Patty Kaiser" userId="0ed6e881-6fb1-46de-9449-866ebfc15900" providerId="ADAL" clId="{AF174C99-454E-40C0-BB1F-AC8B4BD9FC59}" dt="2020-10-26T20:42:06.910" v="2105"/>
          <ac:picMkLst>
            <pc:docMk/>
            <pc:sldMk cId="1306531283" sldId="7867"/>
            <ac:picMk id="15" creationId="{F6526F8A-3A58-4694-9CF5-D7A19D9D44F2}"/>
          </ac:picMkLst>
        </pc:picChg>
        <pc:picChg chg="add">
          <ac:chgData name="Patty Kaiser" userId="0ed6e881-6fb1-46de-9449-866ebfc15900" providerId="ADAL" clId="{AF174C99-454E-40C0-BB1F-AC8B4BD9FC59}" dt="2020-10-26T20:42:06.910" v="2105"/>
          <ac:picMkLst>
            <pc:docMk/>
            <pc:sldMk cId="1306531283" sldId="7867"/>
            <ac:picMk id="16" creationId="{58CCAB8C-AB78-4635-94A4-A65AFFDE2493}"/>
          </ac:picMkLst>
        </pc:picChg>
      </pc:sldChg>
      <pc:sldChg chg="modSp">
        <pc:chgData name="Patty Kaiser" userId="0ed6e881-6fb1-46de-9449-866ebfc15900" providerId="ADAL" clId="{AF174C99-454E-40C0-BB1F-AC8B4BD9FC59}" dt="2020-10-26T22:11:04.441" v="4562" actId="13926"/>
        <pc:sldMkLst>
          <pc:docMk/>
          <pc:sldMk cId="2009600252" sldId="7868"/>
        </pc:sldMkLst>
        <pc:spChg chg="mod">
          <ac:chgData name="Patty Kaiser" userId="0ed6e881-6fb1-46de-9449-866ebfc15900" providerId="ADAL" clId="{AF174C99-454E-40C0-BB1F-AC8B4BD9FC59}" dt="2020-10-26T22:11:04.441" v="4562" actId="13926"/>
          <ac:spMkLst>
            <pc:docMk/>
            <pc:sldMk cId="2009600252" sldId="7868"/>
            <ac:spMk id="3" creationId="{CEF07249-749F-C549-94E3-42C39F222C5B}"/>
          </ac:spMkLst>
        </pc:spChg>
      </pc:sldChg>
      <pc:sldChg chg="addSp delSp modSp add del">
        <pc:chgData name="Patty Kaiser" userId="0ed6e881-6fb1-46de-9449-866ebfc15900" providerId="ADAL" clId="{AF174C99-454E-40C0-BB1F-AC8B4BD9FC59}" dt="2020-10-26T22:01:06.201" v="4283" actId="2696"/>
        <pc:sldMkLst>
          <pc:docMk/>
          <pc:sldMk cId="4248178544" sldId="7868"/>
        </pc:sldMkLst>
        <pc:spChg chg="mod">
          <ac:chgData name="Patty Kaiser" userId="0ed6e881-6fb1-46de-9449-866ebfc15900" providerId="ADAL" clId="{AF174C99-454E-40C0-BB1F-AC8B4BD9FC59}" dt="2020-10-26T20:42:58.074" v="2136" actId="20577"/>
          <ac:spMkLst>
            <pc:docMk/>
            <pc:sldMk cId="4248178544" sldId="7868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0:43:19.801" v="2137"/>
          <ac:spMkLst>
            <pc:docMk/>
            <pc:sldMk cId="4248178544" sldId="7868"/>
            <ac:spMk id="10" creationId="{444E48F9-127F-469D-8BA6-B1D31A79884E}"/>
          </ac:spMkLst>
        </pc:spChg>
        <pc:spChg chg="del">
          <ac:chgData name="Patty Kaiser" userId="0ed6e881-6fb1-46de-9449-866ebfc15900" providerId="ADAL" clId="{AF174C99-454E-40C0-BB1F-AC8B4BD9FC59}" dt="2020-10-26T20:42:42.822" v="2108" actId="478"/>
          <ac:spMkLst>
            <pc:docMk/>
            <pc:sldMk cId="4248178544" sldId="7868"/>
            <ac:spMk id="14" creationId="{26C6873C-7C5C-41B9-BBF1-0803C2ABFDCF}"/>
          </ac:spMkLst>
        </pc:spChg>
        <pc:picChg chg="del">
          <ac:chgData name="Patty Kaiser" userId="0ed6e881-6fb1-46de-9449-866ebfc15900" providerId="ADAL" clId="{AF174C99-454E-40C0-BB1F-AC8B4BD9FC59}" dt="2020-10-26T20:42:37.433" v="2107" actId="478"/>
          <ac:picMkLst>
            <pc:docMk/>
            <pc:sldMk cId="4248178544" sldId="7868"/>
            <ac:picMk id="11" creationId="{5DF2F485-134A-4A31-9647-00184A7C470A}"/>
          </ac:picMkLst>
        </pc:picChg>
        <pc:picChg chg="del">
          <ac:chgData name="Patty Kaiser" userId="0ed6e881-6fb1-46de-9449-866ebfc15900" providerId="ADAL" clId="{AF174C99-454E-40C0-BB1F-AC8B4BD9FC59}" dt="2020-10-26T20:42:42.822" v="2108" actId="478"/>
          <ac:picMkLst>
            <pc:docMk/>
            <pc:sldMk cId="4248178544" sldId="7868"/>
            <ac:picMk id="12" creationId="{4C752E6B-9FF8-40C1-AB52-DBD7706845D0}"/>
          </ac:picMkLst>
        </pc:picChg>
        <pc:picChg chg="del">
          <ac:chgData name="Patty Kaiser" userId="0ed6e881-6fb1-46de-9449-866ebfc15900" providerId="ADAL" clId="{AF174C99-454E-40C0-BB1F-AC8B4BD9FC59}" dt="2020-10-26T20:42:42.822" v="2108" actId="478"/>
          <ac:picMkLst>
            <pc:docMk/>
            <pc:sldMk cId="4248178544" sldId="7868"/>
            <ac:picMk id="13" creationId="{B9DCCE9B-32C3-46F9-947F-E76BADCB92FC}"/>
          </ac:picMkLst>
        </pc:picChg>
        <pc:picChg chg="del">
          <ac:chgData name="Patty Kaiser" userId="0ed6e881-6fb1-46de-9449-866ebfc15900" providerId="ADAL" clId="{AF174C99-454E-40C0-BB1F-AC8B4BD9FC59}" dt="2020-10-26T20:42:42.822" v="2108" actId="478"/>
          <ac:picMkLst>
            <pc:docMk/>
            <pc:sldMk cId="4248178544" sldId="7868"/>
            <ac:picMk id="15" creationId="{F6526F8A-3A58-4694-9CF5-D7A19D9D44F2}"/>
          </ac:picMkLst>
        </pc:picChg>
        <pc:picChg chg="del">
          <ac:chgData name="Patty Kaiser" userId="0ed6e881-6fb1-46de-9449-866ebfc15900" providerId="ADAL" clId="{AF174C99-454E-40C0-BB1F-AC8B4BD9FC59}" dt="2020-10-26T20:42:42.822" v="2108" actId="478"/>
          <ac:picMkLst>
            <pc:docMk/>
            <pc:sldMk cId="4248178544" sldId="7868"/>
            <ac:picMk id="16" creationId="{58CCAB8C-AB78-4635-94A4-A65AFFDE2493}"/>
          </ac:picMkLst>
        </pc:picChg>
      </pc:sldChg>
      <pc:sldChg chg="addSp delSp modSp add ord">
        <pc:chgData name="Patty Kaiser" userId="0ed6e881-6fb1-46de-9449-866ebfc15900" providerId="ADAL" clId="{AF174C99-454E-40C0-BB1F-AC8B4BD9FC59}" dt="2020-10-26T22:02:39.428" v="4286"/>
        <pc:sldMkLst>
          <pc:docMk/>
          <pc:sldMk cId="3017201981" sldId="7869"/>
        </pc:sldMkLst>
        <pc:spChg chg="add">
          <ac:chgData name="Patty Kaiser" userId="0ed6e881-6fb1-46de-9449-866ebfc15900" providerId="ADAL" clId="{AF174C99-454E-40C0-BB1F-AC8B4BD9FC59}" dt="2020-10-26T20:44:02.258" v="2141"/>
          <ac:spMkLst>
            <pc:docMk/>
            <pc:sldMk cId="3017201981" sldId="7869"/>
            <ac:spMk id="6" creationId="{2CED6A96-9EB7-4B37-AC4E-8FE6B1CD7A5E}"/>
          </ac:spMkLst>
        </pc:spChg>
        <pc:spChg chg="add">
          <ac:chgData name="Patty Kaiser" userId="0ed6e881-6fb1-46de-9449-866ebfc15900" providerId="ADAL" clId="{AF174C99-454E-40C0-BB1F-AC8B4BD9FC59}" dt="2020-10-26T20:44:02.258" v="2141"/>
          <ac:spMkLst>
            <pc:docMk/>
            <pc:sldMk cId="3017201981" sldId="7869"/>
            <ac:spMk id="7" creationId="{F29F0F27-726A-419F-8B3D-4C0994CA2943}"/>
          </ac:spMkLst>
        </pc:spChg>
        <pc:spChg chg="add">
          <ac:chgData name="Patty Kaiser" userId="0ed6e881-6fb1-46de-9449-866ebfc15900" providerId="ADAL" clId="{AF174C99-454E-40C0-BB1F-AC8B4BD9FC59}" dt="2020-10-26T20:44:02.258" v="2141"/>
          <ac:spMkLst>
            <pc:docMk/>
            <pc:sldMk cId="3017201981" sldId="7869"/>
            <ac:spMk id="8" creationId="{816D99D3-EB36-4C5B-8C0D-CC0EE6CFD19F}"/>
          </ac:spMkLst>
        </pc:spChg>
        <pc:spChg chg="add">
          <ac:chgData name="Patty Kaiser" userId="0ed6e881-6fb1-46de-9449-866ebfc15900" providerId="ADAL" clId="{AF174C99-454E-40C0-BB1F-AC8B4BD9FC59}" dt="2020-10-26T20:44:02.258" v="2141"/>
          <ac:spMkLst>
            <pc:docMk/>
            <pc:sldMk cId="3017201981" sldId="7869"/>
            <ac:spMk id="9" creationId="{7B5DEC68-6774-4489-AA12-2B4EEDF1E93B}"/>
          </ac:spMkLst>
        </pc:spChg>
        <pc:spChg chg="del mod">
          <ac:chgData name="Patty Kaiser" userId="0ed6e881-6fb1-46de-9449-866ebfc15900" providerId="ADAL" clId="{AF174C99-454E-40C0-BB1F-AC8B4BD9FC59}" dt="2020-10-26T20:43:44.425" v="2140" actId="478"/>
          <ac:spMkLst>
            <pc:docMk/>
            <pc:sldMk cId="3017201981" sldId="7869"/>
            <ac:spMk id="10" creationId="{444E48F9-127F-469D-8BA6-B1D31A79884E}"/>
          </ac:spMkLst>
        </pc:spChg>
        <pc:picChg chg="add">
          <ac:chgData name="Patty Kaiser" userId="0ed6e881-6fb1-46de-9449-866ebfc15900" providerId="ADAL" clId="{AF174C99-454E-40C0-BB1F-AC8B4BD9FC59}" dt="2020-10-26T20:44:02.258" v="2141"/>
          <ac:picMkLst>
            <pc:docMk/>
            <pc:sldMk cId="3017201981" sldId="7869"/>
            <ac:picMk id="5" creationId="{447A54E2-1360-47FD-9C3D-105117952107}"/>
          </ac:picMkLst>
        </pc:picChg>
        <pc:picChg chg="add">
          <ac:chgData name="Patty Kaiser" userId="0ed6e881-6fb1-46de-9449-866ebfc15900" providerId="ADAL" clId="{AF174C99-454E-40C0-BB1F-AC8B4BD9FC59}" dt="2020-10-26T20:44:02.258" v="2141"/>
          <ac:picMkLst>
            <pc:docMk/>
            <pc:sldMk cId="3017201981" sldId="7869"/>
            <ac:picMk id="11" creationId="{5AEEBC3E-05B7-41A3-8941-A30025F41282}"/>
          </ac:picMkLst>
        </pc:picChg>
      </pc:sldChg>
      <pc:sldChg chg="addSp delSp add ord">
        <pc:chgData name="Patty Kaiser" userId="0ed6e881-6fb1-46de-9449-866ebfc15900" providerId="ADAL" clId="{AF174C99-454E-40C0-BB1F-AC8B4BD9FC59}" dt="2020-10-26T22:02:45.993" v="4287"/>
        <pc:sldMkLst>
          <pc:docMk/>
          <pc:sldMk cId="1515327491" sldId="7870"/>
        </pc:sldMkLst>
        <pc:spChg chg="del">
          <ac:chgData name="Patty Kaiser" userId="0ed6e881-6fb1-46de-9449-866ebfc15900" providerId="ADAL" clId="{AF174C99-454E-40C0-BB1F-AC8B4BD9FC59}" dt="2020-10-26T20:44:32.489" v="2143" actId="478"/>
          <ac:spMkLst>
            <pc:docMk/>
            <pc:sldMk cId="1515327491" sldId="7870"/>
            <ac:spMk id="6" creationId="{2CED6A96-9EB7-4B37-AC4E-8FE6B1CD7A5E}"/>
          </ac:spMkLst>
        </pc:spChg>
        <pc:spChg chg="del">
          <ac:chgData name="Patty Kaiser" userId="0ed6e881-6fb1-46de-9449-866ebfc15900" providerId="ADAL" clId="{AF174C99-454E-40C0-BB1F-AC8B4BD9FC59}" dt="2020-10-26T20:44:32.489" v="2143" actId="478"/>
          <ac:spMkLst>
            <pc:docMk/>
            <pc:sldMk cId="1515327491" sldId="7870"/>
            <ac:spMk id="7" creationId="{F29F0F27-726A-419F-8B3D-4C0994CA2943}"/>
          </ac:spMkLst>
        </pc:spChg>
        <pc:spChg chg="del">
          <ac:chgData name="Patty Kaiser" userId="0ed6e881-6fb1-46de-9449-866ebfc15900" providerId="ADAL" clId="{AF174C99-454E-40C0-BB1F-AC8B4BD9FC59}" dt="2020-10-26T20:44:32.489" v="2143" actId="478"/>
          <ac:spMkLst>
            <pc:docMk/>
            <pc:sldMk cId="1515327491" sldId="7870"/>
            <ac:spMk id="8" creationId="{816D99D3-EB36-4C5B-8C0D-CC0EE6CFD19F}"/>
          </ac:spMkLst>
        </pc:spChg>
        <pc:spChg chg="del">
          <ac:chgData name="Patty Kaiser" userId="0ed6e881-6fb1-46de-9449-866ebfc15900" providerId="ADAL" clId="{AF174C99-454E-40C0-BB1F-AC8B4BD9FC59}" dt="2020-10-26T20:44:32.489" v="2143" actId="478"/>
          <ac:spMkLst>
            <pc:docMk/>
            <pc:sldMk cId="1515327491" sldId="7870"/>
            <ac:spMk id="9" creationId="{7B5DEC68-6774-4489-AA12-2B4EEDF1E93B}"/>
          </ac:spMkLst>
        </pc:spChg>
        <pc:spChg chg="add">
          <ac:chgData name="Patty Kaiser" userId="0ed6e881-6fb1-46de-9449-866ebfc15900" providerId="ADAL" clId="{AF174C99-454E-40C0-BB1F-AC8B4BD9FC59}" dt="2020-10-26T20:44:48.018" v="2144"/>
          <ac:spMkLst>
            <pc:docMk/>
            <pc:sldMk cId="1515327491" sldId="7870"/>
            <ac:spMk id="12" creationId="{00FA2E6B-B295-4C6A-A797-063CB670F09B}"/>
          </ac:spMkLst>
        </pc:spChg>
        <pc:spChg chg="add">
          <ac:chgData name="Patty Kaiser" userId="0ed6e881-6fb1-46de-9449-866ebfc15900" providerId="ADAL" clId="{AF174C99-454E-40C0-BB1F-AC8B4BD9FC59}" dt="2020-10-26T20:44:48.018" v="2144"/>
          <ac:spMkLst>
            <pc:docMk/>
            <pc:sldMk cId="1515327491" sldId="7870"/>
            <ac:spMk id="15" creationId="{371A840B-CCF6-4B60-951A-490EF114D9F8}"/>
          </ac:spMkLst>
        </pc:spChg>
        <pc:picChg chg="del">
          <ac:chgData name="Patty Kaiser" userId="0ed6e881-6fb1-46de-9449-866ebfc15900" providerId="ADAL" clId="{AF174C99-454E-40C0-BB1F-AC8B4BD9FC59}" dt="2020-10-26T20:44:32.489" v="2143" actId="478"/>
          <ac:picMkLst>
            <pc:docMk/>
            <pc:sldMk cId="1515327491" sldId="7870"/>
            <ac:picMk id="5" creationId="{447A54E2-1360-47FD-9C3D-105117952107}"/>
          </ac:picMkLst>
        </pc:picChg>
        <pc:picChg chg="add">
          <ac:chgData name="Patty Kaiser" userId="0ed6e881-6fb1-46de-9449-866ebfc15900" providerId="ADAL" clId="{AF174C99-454E-40C0-BB1F-AC8B4BD9FC59}" dt="2020-10-26T20:44:48.018" v="2144"/>
          <ac:picMkLst>
            <pc:docMk/>
            <pc:sldMk cId="1515327491" sldId="7870"/>
            <ac:picMk id="10" creationId="{5BC3B4A8-6418-44C0-B114-62D44895B0EA}"/>
          </ac:picMkLst>
        </pc:picChg>
        <pc:picChg chg="del">
          <ac:chgData name="Patty Kaiser" userId="0ed6e881-6fb1-46de-9449-866ebfc15900" providerId="ADAL" clId="{AF174C99-454E-40C0-BB1F-AC8B4BD9FC59}" dt="2020-10-26T20:44:32.489" v="2143" actId="478"/>
          <ac:picMkLst>
            <pc:docMk/>
            <pc:sldMk cId="1515327491" sldId="7870"/>
            <ac:picMk id="11" creationId="{5AEEBC3E-05B7-41A3-8941-A30025F41282}"/>
          </ac:picMkLst>
        </pc:picChg>
        <pc:picChg chg="add">
          <ac:chgData name="Patty Kaiser" userId="0ed6e881-6fb1-46de-9449-866ebfc15900" providerId="ADAL" clId="{AF174C99-454E-40C0-BB1F-AC8B4BD9FC59}" dt="2020-10-26T20:44:48.018" v="2144"/>
          <ac:picMkLst>
            <pc:docMk/>
            <pc:sldMk cId="1515327491" sldId="7870"/>
            <ac:picMk id="13" creationId="{554E873B-6F82-4E0E-8BA2-0BB3264BF593}"/>
          </ac:picMkLst>
        </pc:picChg>
        <pc:picChg chg="add">
          <ac:chgData name="Patty Kaiser" userId="0ed6e881-6fb1-46de-9449-866ebfc15900" providerId="ADAL" clId="{AF174C99-454E-40C0-BB1F-AC8B4BD9FC59}" dt="2020-10-26T20:44:48.018" v="2144"/>
          <ac:picMkLst>
            <pc:docMk/>
            <pc:sldMk cId="1515327491" sldId="7870"/>
            <ac:picMk id="14" creationId="{FA2A113E-7B0C-4FEC-9B0A-9BF32BAADA74}"/>
          </ac:picMkLst>
        </pc:picChg>
      </pc:sldChg>
      <pc:sldChg chg="addSp delSp add ord">
        <pc:chgData name="Patty Kaiser" userId="0ed6e881-6fb1-46de-9449-866ebfc15900" providerId="ADAL" clId="{AF174C99-454E-40C0-BB1F-AC8B4BD9FC59}" dt="2020-10-26T22:02:49.928" v="4288"/>
        <pc:sldMkLst>
          <pc:docMk/>
          <pc:sldMk cId="1948220335" sldId="7871"/>
        </pc:sldMkLst>
        <pc:spChg chg="add">
          <ac:chgData name="Patty Kaiser" userId="0ed6e881-6fb1-46de-9449-866ebfc15900" providerId="ADAL" clId="{AF174C99-454E-40C0-BB1F-AC8B4BD9FC59}" dt="2020-10-26T20:45:26.871" v="2147"/>
          <ac:spMkLst>
            <pc:docMk/>
            <pc:sldMk cId="1948220335" sldId="7871"/>
            <ac:spMk id="11" creationId="{26E6A396-0709-4F7A-8BF1-BF94AEA756CA}"/>
          </ac:spMkLst>
        </pc:spChg>
        <pc:spChg chg="del">
          <ac:chgData name="Patty Kaiser" userId="0ed6e881-6fb1-46de-9449-866ebfc15900" providerId="ADAL" clId="{AF174C99-454E-40C0-BB1F-AC8B4BD9FC59}" dt="2020-10-26T20:45:14.152" v="2146" actId="478"/>
          <ac:spMkLst>
            <pc:docMk/>
            <pc:sldMk cId="1948220335" sldId="7871"/>
            <ac:spMk id="12" creationId="{00FA2E6B-B295-4C6A-A797-063CB670F09B}"/>
          </ac:spMkLst>
        </pc:spChg>
        <pc:spChg chg="del">
          <ac:chgData name="Patty Kaiser" userId="0ed6e881-6fb1-46de-9449-866ebfc15900" providerId="ADAL" clId="{AF174C99-454E-40C0-BB1F-AC8B4BD9FC59}" dt="2020-10-26T20:45:14.152" v="2146" actId="478"/>
          <ac:spMkLst>
            <pc:docMk/>
            <pc:sldMk cId="1948220335" sldId="7871"/>
            <ac:spMk id="15" creationId="{371A840B-CCF6-4B60-951A-490EF114D9F8}"/>
          </ac:spMkLst>
        </pc:spChg>
        <pc:picChg chg="add">
          <ac:chgData name="Patty Kaiser" userId="0ed6e881-6fb1-46de-9449-866ebfc15900" providerId="ADAL" clId="{AF174C99-454E-40C0-BB1F-AC8B4BD9FC59}" dt="2020-10-26T20:45:26.871" v="2147"/>
          <ac:picMkLst>
            <pc:docMk/>
            <pc:sldMk cId="1948220335" sldId="7871"/>
            <ac:picMk id="9" creationId="{B261FE7B-A0F8-434D-90E4-3AC32E3EB653}"/>
          </ac:picMkLst>
        </pc:picChg>
        <pc:picChg chg="del">
          <ac:chgData name="Patty Kaiser" userId="0ed6e881-6fb1-46de-9449-866ebfc15900" providerId="ADAL" clId="{AF174C99-454E-40C0-BB1F-AC8B4BD9FC59}" dt="2020-10-26T20:45:14.152" v="2146" actId="478"/>
          <ac:picMkLst>
            <pc:docMk/>
            <pc:sldMk cId="1948220335" sldId="7871"/>
            <ac:picMk id="10" creationId="{5BC3B4A8-6418-44C0-B114-62D44895B0EA}"/>
          </ac:picMkLst>
        </pc:picChg>
        <pc:picChg chg="del">
          <ac:chgData name="Patty Kaiser" userId="0ed6e881-6fb1-46de-9449-866ebfc15900" providerId="ADAL" clId="{AF174C99-454E-40C0-BB1F-AC8B4BD9FC59}" dt="2020-10-26T20:45:14.152" v="2146" actId="478"/>
          <ac:picMkLst>
            <pc:docMk/>
            <pc:sldMk cId="1948220335" sldId="7871"/>
            <ac:picMk id="13" creationId="{554E873B-6F82-4E0E-8BA2-0BB3264BF593}"/>
          </ac:picMkLst>
        </pc:picChg>
        <pc:picChg chg="del">
          <ac:chgData name="Patty Kaiser" userId="0ed6e881-6fb1-46de-9449-866ebfc15900" providerId="ADAL" clId="{AF174C99-454E-40C0-BB1F-AC8B4BD9FC59}" dt="2020-10-26T20:45:14.152" v="2146" actId="478"/>
          <ac:picMkLst>
            <pc:docMk/>
            <pc:sldMk cId="1948220335" sldId="7871"/>
            <ac:picMk id="14" creationId="{FA2A113E-7B0C-4FEC-9B0A-9BF32BAADA74}"/>
          </ac:picMkLst>
        </pc:picChg>
        <pc:picChg chg="add">
          <ac:chgData name="Patty Kaiser" userId="0ed6e881-6fb1-46de-9449-866ebfc15900" providerId="ADAL" clId="{AF174C99-454E-40C0-BB1F-AC8B4BD9FC59}" dt="2020-10-26T20:45:26.871" v="2147"/>
          <ac:picMkLst>
            <pc:docMk/>
            <pc:sldMk cId="1948220335" sldId="7871"/>
            <ac:picMk id="16" creationId="{48268679-C0D1-4424-82A1-772A232CF07B}"/>
          </ac:picMkLst>
        </pc:picChg>
        <pc:picChg chg="add">
          <ac:chgData name="Patty Kaiser" userId="0ed6e881-6fb1-46de-9449-866ebfc15900" providerId="ADAL" clId="{AF174C99-454E-40C0-BB1F-AC8B4BD9FC59}" dt="2020-10-26T20:45:26.871" v="2147"/>
          <ac:picMkLst>
            <pc:docMk/>
            <pc:sldMk cId="1948220335" sldId="7871"/>
            <ac:picMk id="17" creationId="{64A03B5A-DE8C-4DFF-9B0E-D8C02DAFF83A}"/>
          </ac:picMkLst>
        </pc:picChg>
      </pc:sldChg>
      <pc:sldChg chg="addSp delSp add ord">
        <pc:chgData name="Patty Kaiser" userId="0ed6e881-6fb1-46de-9449-866ebfc15900" providerId="ADAL" clId="{AF174C99-454E-40C0-BB1F-AC8B4BD9FC59}" dt="2020-10-26T22:02:57.704" v="4289"/>
        <pc:sldMkLst>
          <pc:docMk/>
          <pc:sldMk cId="3792470180" sldId="7872"/>
        </pc:sldMkLst>
        <pc:spChg chg="del">
          <ac:chgData name="Patty Kaiser" userId="0ed6e881-6fb1-46de-9449-866ebfc15900" providerId="ADAL" clId="{AF174C99-454E-40C0-BB1F-AC8B4BD9FC59}" dt="2020-10-26T20:45:44.698" v="2150" actId="478"/>
          <ac:spMkLst>
            <pc:docMk/>
            <pc:sldMk cId="3792470180" sldId="7872"/>
            <ac:spMk id="11" creationId="{26E6A396-0709-4F7A-8BF1-BF94AEA756CA}"/>
          </ac:spMkLst>
        </pc:spChg>
        <pc:spChg chg="add">
          <ac:chgData name="Patty Kaiser" userId="0ed6e881-6fb1-46de-9449-866ebfc15900" providerId="ADAL" clId="{AF174C99-454E-40C0-BB1F-AC8B4BD9FC59}" dt="2020-10-26T20:46:00.126" v="2151"/>
          <ac:spMkLst>
            <pc:docMk/>
            <pc:sldMk cId="3792470180" sldId="7872"/>
            <ac:spMk id="13" creationId="{8BBA41C0-B12C-4E0A-8BFE-47EAE83F4AC1}"/>
          </ac:spMkLst>
        </pc:spChg>
        <pc:picChg chg="add">
          <ac:chgData name="Patty Kaiser" userId="0ed6e881-6fb1-46de-9449-866ebfc15900" providerId="ADAL" clId="{AF174C99-454E-40C0-BB1F-AC8B4BD9FC59}" dt="2020-10-26T20:46:00.126" v="2151"/>
          <ac:picMkLst>
            <pc:docMk/>
            <pc:sldMk cId="3792470180" sldId="7872"/>
            <ac:picMk id="8" creationId="{EE778770-0FBB-43FF-9BD1-C5652A1CA77A}"/>
          </ac:picMkLst>
        </pc:picChg>
        <pc:picChg chg="del">
          <ac:chgData name="Patty Kaiser" userId="0ed6e881-6fb1-46de-9449-866ebfc15900" providerId="ADAL" clId="{AF174C99-454E-40C0-BB1F-AC8B4BD9FC59}" dt="2020-10-26T20:45:40.943" v="2149" actId="478"/>
          <ac:picMkLst>
            <pc:docMk/>
            <pc:sldMk cId="3792470180" sldId="7872"/>
            <ac:picMk id="9" creationId="{B261FE7B-A0F8-434D-90E4-3AC32E3EB653}"/>
          </ac:picMkLst>
        </pc:picChg>
        <pc:picChg chg="add">
          <ac:chgData name="Patty Kaiser" userId="0ed6e881-6fb1-46de-9449-866ebfc15900" providerId="ADAL" clId="{AF174C99-454E-40C0-BB1F-AC8B4BD9FC59}" dt="2020-10-26T20:46:00.126" v="2151"/>
          <ac:picMkLst>
            <pc:docMk/>
            <pc:sldMk cId="3792470180" sldId="7872"/>
            <ac:picMk id="10" creationId="{0E4A3CAA-1178-4248-9B03-52D94375FD15}"/>
          </ac:picMkLst>
        </pc:picChg>
        <pc:picChg chg="add">
          <ac:chgData name="Patty Kaiser" userId="0ed6e881-6fb1-46de-9449-866ebfc15900" providerId="ADAL" clId="{AF174C99-454E-40C0-BB1F-AC8B4BD9FC59}" dt="2020-10-26T20:46:00.126" v="2151"/>
          <ac:picMkLst>
            <pc:docMk/>
            <pc:sldMk cId="3792470180" sldId="7872"/>
            <ac:picMk id="12" creationId="{3AB072A7-F8E9-470B-8F55-9299C2C476CC}"/>
          </ac:picMkLst>
        </pc:picChg>
        <pc:picChg chg="add">
          <ac:chgData name="Patty Kaiser" userId="0ed6e881-6fb1-46de-9449-866ebfc15900" providerId="ADAL" clId="{AF174C99-454E-40C0-BB1F-AC8B4BD9FC59}" dt="2020-10-26T20:46:00.126" v="2151"/>
          <ac:picMkLst>
            <pc:docMk/>
            <pc:sldMk cId="3792470180" sldId="7872"/>
            <ac:picMk id="14" creationId="{E16B3713-D3F8-4736-8399-04833D4AC1DA}"/>
          </ac:picMkLst>
        </pc:picChg>
        <pc:picChg chg="add">
          <ac:chgData name="Patty Kaiser" userId="0ed6e881-6fb1-46de-9449-866ebfc15900" providerId="ADAL" clId="{AF174C99-454E-40C0-BB1F-AC8B4BD9FC59}" dt="2020-10-26T20:46:00.126" v="2151"/>
          <ac:picMkLst>
            <pc:docMk/>
            <pc:sldMk cId="3792470180" sldId="7872"/>
            <ac:picMk id="15" creationId="{838738D3-74F2-4DEB-BF18-1764A1CBAC55}"/>
          </ac:picMkLst>
        </pc:picChg>
        <pc:picChg chg="del">
          <ac:chgData name="Patty Kaiser" userId="0ed6e881-6fb1-46de-9449-866ebfc15900" providerId="ADAL" clId="{AF174C99-454E-40C0-BB1F-AC8B4BD9FC59}" dt="2020-10-26T20:45:44.698" v="2150" actId="478"/>
          <ac:picMkLst>
            <pc:docMk/>
            <pc:sldMk cId="3792470180" sldId="7872"/>
            <ac:picMk id="16" creationId="{48268679-C0D1-4424-82A1-772A232CF07B}"/>
          </ac:picMkLst>
        </pc:picChg>
        <pc:picChg chg="del">
          <ac:chgData name="Patty Kaiser" userId="0ed6e881-6fb1-46de-9449-866ebfc15900" providerId="ADAL" clId="{AF174C99-454E-40C0-BB1F-AC8B4BD9FC59}" dt="2020-10-26T20:45:44.698" v="2150" actId="478"/>
          <ac:picMkLst>
            <pc:docMk/>
            <pc:sldMk cId="3792470180" sldId="7872"/>
            <ac:picMk id="17" creationId="{64A03B5A-DE8C-4DFF-9B0E-D8C02DAFF83A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2:05:20.402" v="4308" actId="1076"/>
        <pc:sldMkLst>
          <pc:docMk/>
          <pc:sldMk cId="1194284333" sldId="7873"/>
        </pc:sldMkLst>
        <pc:spChg chg="mod">
          <ac:chgData name="Patty Kaiser" userId="0ed6e881-6fb1-46de-9449-866ebfc15900" providerId="ADAL" clId="{AF174C99-454E-40C0-BB1F-AC8B4BD9FC59}" dt="2020-10-26T20:47:34.823" v="2173" actId="20577"/>
          <ac:spMkLst>
            <pc:docMk/>
            <pc:sldMk cId="1194284333" sldId="7873"/>
            <ac:spMk id="3" creationId="{CEF07249-749F-C549-94E3-42C39F222C5B}"/>
          </ac:spMkLst>
        </pc:spChg>
        <pc:spChg chg="del">
          <ac:chgData name="Patty Kaiser" userId="0ed6e881-6fb1-46de-9449-866ebfc15900" providerId="ADAL" clId="{AF174C99-454E-40C0-BB1F-AC8B4BD9FC59}" dt="2020-10-26T20:46:46.899" v="2156" actId="478"/>
          <ac:spMkLst>
            <pc:docMk/>
            <pc:sldMk cId="1194284333" sldId="7873"/>
            <ac:spMk id="13" creationId="{8BBA41C0-B12C-4E0A-8BFE-47EAE83F4AC1}"/>
          </ac:spMkLst>
        </pc:spChg>
        <pc:spChg chg="add mod">
          <ac:chgData name="Patty Kaiser" userId="0ed6e881-6fb1-46de-9449-866ebfc15900" providerId="ADAL" clId="{AF174C99-454E-40C0-BB1F-AC8B4BD9FC59}" dt="2020-10-26T22:04:38.080" v="4300" actId="164"/>
          <ac:spMkLst>
            <pc:docMk/>
            <pc:sldMk cId="1194284333" sldId="7873"/>
            <ac:spMk id="18" creationId="{23E4EC8F-A887-4AE0-935C-EB32DEAD5CFA}"/>
          </ac:spMkLst>
        </pc:spChg>
        <pc:spChg chg="add">
          <ac:chgData name="Patty Kaiser" userId="0ed6e881-6fb1-46de-9449-866ebfc15900" providerId="ADAL" clId="{AF174C99-454E-40C0-BB1F-AC8B4BD9FC59}" dt="2020-10-26T22:04:05.219" v="4296"/>
          <ac:spMkLst>
            <pc:docMk/>
            <pc:sldMk cId="1194284333" sldId="7873"/>
            <ac:spMk id="19" creationId="{D81D65A9-FB57-42DB-A02B-48BEE57FC474}"/>
          </ac:spMkLst>
        </pc:spChg>
        <pc:grpChg chg="add mod">
          <ac:chgData name="Patty Kaiser" userId="0ed6e881-6fb1-46de-9449-866ebfc15900" providerId="ADAL" clId="{AF174C99-454E-40C0-BB1F-AC8B4BD9FC59}" dt="2020-10-26T22:05:20.402" v="4308" actId="1076"/>
          <ac:grpSpMkLst>
            <pc:docMk/>
            <pc:sldMk cId="1194284333" sldId="7873"/>
            <ac:grpSpMk id="2" creationId="{38F44CAE-6B31-4658-AB34-4FDAF25CDCF0}"/>
          </ac:grpSpMkLst>
        </pc:grpChg>
        <pc:picChg chg="del">
          <ac:chgData name="Patty Kaiser" userId="0ed6e881-6fb1-46de-9449-866ebfc15900" providerId="ADAL" clId="{AF174C99-454E-40C0-BB1F-AC8B4BD9FC59}" dt="2020-10-26T20:46:31.111" v="2153" actId="478"/>
          <ac:picMkLst>
            <pc:docMk/>
            <pc:sldMk cId="1194284333" sldId="7873"/>
            <ac:picMk id="8" creationId="{EE778770-0FBB-43FF-9BD1-C5652A1CA77A}"/>
          </ac:picMkLst>
        </pc:picChg>
        <pc:picChg chg="del">
          <ac:chgData name="Patty Kaiser" userId="0ed6e881-6fb1-46de-9449-866ebfc15900" providerId="ADAL" clId="{AF174C99-454E-40C0-BB1F-AC8B4BD9FC59}" dt="2020-10-26T20:46:39.989" v="2154" actId="478"/>
          <ac:picMkLst>
            <pc:docMk/>
            <pc:sldMk cId="1194284333" sldId="7873"/>
            <ac:picMk id="10" creationId="{0E4A3CAA-1178-4248-9B03-52D94375FD15}"/>
          </ac:picMkLst>
        </pc:picChg>
        <pc:picChg chg="add mod modCrop">
          <ac:chgData name="Patty Kaiser" userId="0ed6e881-6fb1-46de-9449-866ebfc15900" providerId="ADAL" clId="{AF174C99-454E-40C0-BB1F-AC8B4BD9FC59}" dt="2020-10-26T22:05:03.155" v="4304" actId="1076"/>
          <ac:picMkLst>
            <pc:docMk/>
            <pc:sldMk cId="1194284333" sldId="7873"/>
            <ac:picMk id="11" creationId="{7E07047D-709C-48C3-B4D9-3DA278D2B722}"/>
          </ac:picMkLst>
        </pc:picChg>
        <pc:picChg chg="del">
          <ac:chgData name="Patty Kaiser" userId="0ed6e881-6fb1-46de-9449-866ebfc15900" providerId="ADAL" clId="{AF174C99-454E-40C0-BB1F-AC8B4BD9FC59}" dt="2020-10-26T20:46:46.899" v="2156" actId="478"/>
          <ac:picMkLst>
            <pc:docMk/>
            <pc:sldMk cId="1194284333" sldId="7873"/>
            <ac:picMk id="12" creationId="{3AB072A7-F8E9-470B-8F55-9299C2C476CC}"/>
          </ac:picMkLst>
        </pc:picChg>
        <pc:picChg chg="del">
          <ac:chgData name="Patty Kaiser" userId="0ed6e881-6fb1-46de-9449-866ebfc15900" providerId="ADAL" clId="{AF174C99-454E-40C0-BB1F-AC8B4BD9FC59}" dt="2020-10-26T20:46:46.899" v="2156" actId="478"/>
          <ac:picMkLst>
            <pc:docMk/>
            <pc:sldMk cId="1194284333" sldId="7873"/>
            <ac:picMk id="14" creationId="{E16B3713-D3F8-4736-8399-04833D4AC1DA}"/>
          </ac:picMkLst>
        </pc:picChg>
        <pc:picChg chg="del">
          <ac:chgData name="Patty Kaiser" userId="0ed6e881-6fb1-46de-9449-866ebfc15900" providerId="ADAL" clId="{AF174C99-454E-40C0-BB1F-AC8B4BD9FC59}" dt="2020-10-26T20:46:43.170" v="2155" actId="478"/>
          <ac:picMkLst>
            <pc:docMk/>
            <pc:sldMk cId="1194284333" sldId="7873"/>
            <ac:picMk id="15" creationId="{838738D3-74F2-4DEB-BF18-1764A1CBAC55}"/>
          </ac:picMkLst>
        </pc:picChg>
        <pc:picChg chg="add mod">
          <ac:chgData name="Patty Kaiser" userId="0ed6e881-6fb1-46de-9449-866ebfc15900" providerId="ADAL" clId="{AF174C99-454E-40C0-BB1F-AC8B4BD9FC59}" dt="2020-10-26T22:04:38.080" v="4300" actId="164"/>
          <ac:picMkLst>
            <pc:docMk/>
            <pc:sldMk cId="1194284333" sldId="7873"/>
            <ac:picMk id="16" creationId="{8129F322-BF7E-4E54-9D58-5499B9F7F5AD}"/>
          </ac:picMkLst>
        </pc:picChg>
        <pc:picChg chg="add mod">
          <ac:chgData name="Patty Kaiser" userId="0ed6e881-6fb1-46de-9449-866ebfc15900" providerId="ADAL" clId="{AF174C99-454E-40C0-BB1F-AC8B4BD9FC59}" dt="2020-10-26T22:04:38.080" v="4300" actId="164"/>
          <ac:picMkLst>
            <pc:docMk/>
            <pc:sldMk cId="1194284333" sldId="7873"/>
            <ac:picMk id="17" creationId="{E2D22CDC-6709-460B-9B7D-6A1830CBE77F}"/>
          </ac:picMkLst>
        </pc:picChg>
      </pc:sldChg>
      <pc:sldChg chg="addSp delSp modSp add">
        <pc:chgData name="Patty Kaiser" userId="0ed6e881-6fb1-46de-9449-866ebfc15900" providerId="ADAL" clId="{AF174C99-454E-40C0-BB1F-AC8B4BD9FC59}" dt="2020-10-26T22:06:12.430" v="4317" actId="1076"/>
        <pc:sldMkLst>
          <pc:docMk/>
          <pc:sldMk cId="3042784746" sldId="7874"/>
        </pc:sldMkLst>
        <pc:spChg chg="add del mod">
          <ac:chgData name="Patty Kaiser" userId="0ed6e881-6fb1-46de-9449-866ebfc15900" providerId="ADAL" clId="{AF174C99-454E-40C0-BB1F-AC8B4BD9FC59}" dt="2020-10-26T22:05:43.252" v="4312"/>
          <ac:spMkLst>
            <pc:docMk/>
            <pc:sldMk cId="3042784746" sldId="7874"/>
            <ac:spMk id="2" creationId="{43F82E65-7D48-4CA3-9577-C7F571CD474E}"/>
          </ac:spMkLst>
        </pc:spChg>
        <pc:spChg chg="mod">
          <ac:chgData name="Patty Kaiser" userId="0ed6e881-6fb1-46de-9449-866ebfc15900" providerId="ADAL" clId="{AF174C99-454E-40C0-BB1F-AC8B4BD9FC59}" dt="2020-10-26T20:47:43.728" v="2188" actId="20577"/>
          <ac:spMkLst>
            <pc:docMk/>
            <pc:sldMk cId="3042784746" sldId="7874"/>
            <ac:spMk id="3" creationId="{CEF07249-749F-C549-94E3-42C39F222C5B}"/>
          </ac:spMkLst>
        </pc:spChg>
        <pc:spChg chg="add">
          <ac:chgData name="Patty Kaiser" userId="0ed6e881-6fb1-46de-9449-866ebfc15900" providerId="ADAL" clId="{AF174C99-454E-40C0-BB1F-AC8B4BD9FC59}" dt="2020-10-26T22:05:47.380" v="4313"/>
          <ac:spMkLst>
            <pc:docMk/>
            <pc:sldMk cId="3042784746" sldId="7874"/>
            <ac:spMk id="12" creationId="{F452DA80-33C5-4978-BF4A-C590ACC61FDF}"/>
          </ac:spMkLst>
        </pc:spChg>
        <pc:spChg chg="del">
          <ac:chgData name="Patty Kaiser" userId="0ed6e881-6fb1-46de-9449-866ebfc15900" providerId="ADAL" clId="{AF174C99-454E-40C0-BB1F-AC8B4BD9FC59}" dt="2020-10-26T20:47:51.673" v="2189" actId="478"/>
          <ac:spMkLst>
            <pc:docMk/>
            <pc:sldMk cId="3042784746" sldId="7874"/>
            <ac:spMk id="18" creationId="{23E4EC8F-A887-4AE0-935C-EB32DEAD5CFA}"/>
          </ac:spMkLst>
        </pc:spChg>
        <pc:picChg chg="add mod modCrop">
          <ac:chgData name="Patty Kaiser" userId="0ed6e881-6fb1-46de-9449-866ebfc15900" providerId="ADAL" clId="{AF174C99-454E-40C0-BB1F-AC8B4BD9FC59}" dt="2020-10-26T22:06:02.481" v="4316" actId="1076"/>
          <ac:picMkLst>
            <pc:docMk/>
            <pc:sldMk cId="3042784746" sldId="7874"/>
            <ac:picMk id="8" creationId="{A107DBEA-171E-488B-8E96-B68AFCBB511F}"/>
          </ac:picMkLst>
        </pc:picChg>
        <pc:picChg chg="add mod">
          <ac:chgData name="Patty Kaiser" userId="0ed6e881-6fb1-46de-9449-866ebfc15900" providerId="ADAL" clId="{AF174C99-454E-40C0-BB1F-AC8B4BD9FC59}" dt="2020-10-26T22:06:12.430" v="4317" actId="1076"/>
          <ac:picMkLst>
            <pc:docMk/>
            <pc:sldMk cId="3042784746" sldId="7874"/>
            <ac:picMk id="9" creationId="{41325C76-8E80-49FC-A5AC-E88C6D2F2B42}"/>
          </ac:picMkLst>
        </pc:picChg>
        <pc:picChg chg="del">
          <ac:chgData name="Patty Kaiser" userId="0ed6e881-6fb1-46de-9449-866ebfc15900" providerId="ADAL" clId="{AF174C99-454E-40C0-BB1F-AC8B4BD9FC59}" dt="2020-10-26T20:47:51.673" v="2189" actId="478"/>
          <ac:picMkLst>
            <pc:docMk/>
            <pc:sldMk cId="3042784746" sldId="7874"/>
            <ac:picMk id="11" creationId="{7E07047D-709C-48C3-B4D9-3DA278D2B722}"/>
          </ac:picMkLst>
        </pc:picChg>
        <pc:picChg chg="del">
          <ac:chgData name="Patty Kaiser" userId="0ed6e881-6fb1-46de-9449-866ebfc15900" providerId="ADAL" clId="{AF174C99-454E-40C0-BB1F-AC8B4BD9FC59}" dt="2020-10-26T20:47:51.673" v="2189" actId="478"/>
          <ac:picMkLst>
            <pc:docMk/>
            <pc:sldMk cId="3042784746" sldId="7874"/>
            <ac:picMk id="16" creationId="{8129F322-BF7E-4E54-9D58-5499B9F7F5AD}"/>
          </ac:picMkLst>
        </pc:picChg>
        <pc:picChg chg="del">
          <ac:chgData name="Patty Kaiser" userId="0ed6e881-6fb1-46de-9449-866ebfc15900" providerId="ADAL" clId="{AF174C99-454E-40C0-BB1F-AC8B4BD9FC59}" dt="2020-10-26T20:47:51.673" v="2189" actId="478"/>
          <ac:picMkLst>
            <pc:docMk/>
            <pc:sldMk cId="3042784746" sldId="7874"/>
            <ac:picMk id="17" creationId="{E2D22CDC-6709-460B-9B7D-6A1830CBE77F}"/>
          </ac:picMkLst>
        </pc:picChg>
      </pc:sldChg>
      <pc:sldChg chg="modSp ord">
        <pc:chgData name="Patty Kaiser" userId="0ed6e881-6fb1-46de-9449-866ebfc15900" providerId="ADAL" clId="{AF174C99-454E-40C0-BB1F-AC8B4BD9FC59}" dt="2020-10-26T22:08:54.704" v="4502" actId="14100"/>
        <pc:sldMkLst>
          <pc:docMk/>
          <pc:sldMk cId="1012824449" sldId="7875"/>
        </pc:sldMkLst>
        <pc:spChg chg="mod">
          <ac:chgData name="Patty Kaiser" userId="0ed6e881-6fb1-46de-9449-866ebfc15900" providerId="ADAL" clId="{AF174C99-454E-40C0-BB1F-AC8B4BD9FC59}" dt="2020-10-26T20:55:49.164" v="2204" actId="108"/>
          <ac:spMkLst>
            <pc:docMk/>
            <pc:sldMk cId="1012824449" sldId="7875"/>
            <ac:spMk id="37" creationId="{98F37982-0E6C-DE4D-AB50-8493565EB544}"/>
          </ac:spMkLst>
        </pc:spChg>
        <pc:spChg chg="mod">
          <ac:chgData name="Patty Kaiser" userId="0ed6e881-6fb1-46de-9449-866ebfc15900" providerId="ADAL" clId="{AF174C99-454E-40C0-BB1F-AC8B4BD9FC59}" dt="2020-10-26T20:55:49.164" v="2204" actId="108"/>
          <ac:spMkLst>
            <pc:docMk/>
            <pc:sldMk cId="1012824449" sldId="7875"/>
            <ac:spMk id="38" creationId="{CAE169D7-A126-7F49-979E-F8D3C2610F6C}"/>
          </ac:spMkLst>
        </pc:spChg>
        <pc:spChg chg="mod">
          <ac:chgData name="Patty Kaiser" userId="0ed6e881-6fb1-46de-9449-866ebfc15900" providerId="ADAL" clId="{AF174C99-454E-40C0-BB1F-AC8B4BD9FC59}" dt="2020-10-26T21:00:43.862" v="2216" actId="207"/>
          <ac:spMkLst>
            <pc:docMk/>
            <pc:sldMk cId="1012824449" sldId="7875"/>
            <ac:spMk id="41" creationId="{4FFE671B-65A1-4D48-B9AF-40A78033D49A}"/>
          </ac:spMkLst>
        </pc:spChg>
        <pc:spChg chg="mod">
          <ac:chgData name="Patty Kaiser" userId="0ed6e881-6fb1-46de-9449-866ebfc15900" providerId="ADAL" clId="{AF174C99-454E-40C0-BB1F-AC8B4BD9FC59}" dt="2020-10-26T21:01:12.762" v="2218" actId="207"/>
          <ac:spMkLst>
            <pc:docMk/>
            <pc:sldMk cId="1012824449" sldId="7875"/>
            <ac:spMk id="58" creationId="{7975A42F-700D-5141-A178-A2F8166495AA}"/>
          </ac:spMkLst>
        </pc:spChg>
        <pc:spChg chg="mod">
          <ac:chgData name="Patty Kaiser" userId="0ed6e881-6fb1-46de-9449-866ebfc15900" providerId="ADAL" clId="{AF174C99-454E-40C0-BB1F-AC8B4BD9FC59}" dt="2020-10-26T21:11:19.126" v="2261" actId="20577"/>
          <ac:spMkLst>
            <pc:docMk/>
            <pc:sldMk cId="1012824449" sldId="7875"/>
            <ac:spMk id="60" creationId="{F43985EA-C390-6D44-B552-9777F06AB9C4}"/>
          </ac:spMkLst>
        </pc:spChg>
        <pc:spChg chg="mod">
          <ac:chgData name="Patty Kaiser" userId="0ed6e881-6fb1-46de-9449-866ebfc15900" providerId="ADAL" clId="{AF174C99-454E-40C0-BB1F-AC8B4BD9FC59}" dt="2020-10-26T21:11:13.294" v="2257" actId="20577"/>
          <ac:spMkLst>
            <pc:docMk/>
            <pc:sldMk cId="1012824449" sldId="7875"/>
            <ac:spMk id="61" creationId="{0727874D-D0AF-D74D-9C46-17CCA7CC9099}"/>
          </ac:spMkLst>
        </pc:spChg>
        <pc:spChg chg="mod">
          <ac:chgData name="Patty Kaiser" userId="0ed6e881-6fb1-46de-9449-866ebfc15900" providerId="ADAL" clId="{AF174C99-454E-40C0-BB1F-AC8B4BD9FC59}" dt="2020-10-26T21:42:00.134" v="3826" actId="20577"/>
          <ac:spMkLst>
            <pc:docMk/>
            <pc:sldMk cId="1012824449" sldId="7875"/>
            <ac:spMk id="66" creationId="{B65B4BD2-AC09-0C48-A2E5-ED681894BD1D}"/>
          </ac:spMkLst>
        </pc:spChg>
        <pc:spChg chg="mod">
          <ac:chgData name="Patty Kaiser" userId="0ed6e881-6fb1-46de-9449-866ebfc15900" providerId="ADAL" clId="{AF174C99-454E-40C0-BB1F-AC8B4BD9FC59}" dt="2020-10-26T22:08:54.704" v="4502" actId="14100"/>
          <ac:spMkLst>
            <pc:docMk/>
            <pc:sldMk cId="1012824449" sldId="7875"/>
            <ac:spMk id="71" creationId="{B4F8CF6F-CA58-3E49-B6C7-3A65883C39D0}"/>
          </ac:spMkLst>
        </pc:spChg>
        <pc:grpChg chg="mod ord">
          <ac:chgData name="Patty Kaiser" userId="0ed6e881-6fb1-46de-9449-866ebfc15900" providerId="ADAL" clId="{AF174C99-454E-40C0-BB1F-AC8B4BD9FC59}" dt="2020-10-26T21:00:37.936" v="2215" actId="207"/>
          <ac:grpSpMkLst>
            <pc:docMk/>
            <pc:sldMk cId="1012824449" sldId="7875"/>
            <ac:grpSpMk id="11" creationId="{0BFE8470-3481-8D41-8E91-32D344E3DD91}"/>
          </ac:grpSpMkLst>
        </pc:grpChg>
      </pc:sldChg>
      <pc:sldChg chg="modSp add del ord">
        <pc:chgData name="Patty Kaiser" userId="0ed6e881-6fb1-46de-9449-866ebfc15900" providerId="ADAL" clId="{AF174C99-454E-40C0-BB1F-AC8B4BD9FC59}" dt="2020-10-26T21:02:24.473" v="2221" actId="2696"/>
        <pc:sldMkLst>
          <pc:docMk/>
          <pc:sldMk cId="553203855" sldId="7876"/>
        </pc:sldMkLst>
        <pc:spChg chg="mod">
          <ac:chgData name="Patty Kaiser" userId="0ed6e881-6fb1-46de-9449-866ebfc15900" providerId="ADAL" clId="{AF174C99-454E-40C0-BB1F-AC8B4BD9FC59}" dt="2020-10-26T20:53:54.134" v="2199" actId="207"/>
          <ac:spMkLst>
            <pc:docMk/>
            <pc:sldMk cId="553203855" sldId="7876"/>
            <ac:spMk id="37" creationId="{98F37982-0E6C-DE4D-AB50-8493565EB544}"/>
          </ac:spMkLst>
        </pc:spChg>
        <pc:spChg chg="mod">
          <ac:chgData name="Patty Kaiser" userId="0ed6e881-6fb1-46de-9449-866ebfc15900" providerId="ADAL" clId="{AF174C99-454E-40C0-BB1F-AC8B4BD9FC59}" dt="2020-10-26T21:01:32.746" v="2219" actId="2085"/>
          <ac:spMkLst>
            <pc:docMk/>
            <pc:sldMk cId="553203855" sldId="7876"/>
            <ac:spMk id="41" creationId="{4FFE671B-65A1-4D48-B9AF-40A78033D49A}"/>
          </ac:spMkLst>
        </pc:spChg>
        <pc:spChg chg="mod">
          <ac:chgData name="Patty Kaiser" userId="0ed6e881-6fb1-46de-9449-866ebfc15900" providerId="ADAL" clId="{AF174C99-454E-40C0-BB1F-AC8B4BD9FC59}" dt="2020-10-26T21:02:16.326" v="2220" actId="2085"/>
          <ac:spMkLst>
            <pc:docMk/>
            <pc:sldMk cId="553203855" sldId="7876"/>
            <ac:spMk id="58" creationId="{7975A42F-700D-5141-A178-A2F8166495AA}"/>
          </ac:spMkLst>
        </pc:spChg>
        <pc:spChg chg="mod">
          <ac:chgData name="Patty Kaiser" userId="0ed6e881-6fb1-46de-9449-866ebfc15900" providerId="ADAL" clId="{AF174C99-454E-40C0-BB1F-AC8B4BD9FC59}" dt="2020-10-26T21:01:32.746" v="2219" actId="2085"/>
          <ac:spMkLst>
            <pc:docMk/>
            <pc:sldMk cId="553203855" sldId="7876"/>
            <ac:spMk id="60" creationId="{F43985EA-C390-6D44-B552-9777F06AB9C4}"/>
          </ac:spMkLst>
        </pc:spChg>
        <pc:grpChg chg="mod">
          <ac:chgData name="Patty Kaiser" userId="0ed6e881-6fb1-46de-9449-866ebfc15900" providerId="ADAL" clId="{AF174C99-454E-40C0-BB1F-AC8B4BD9FC59}" dt="2020-10-26T20:53:59.556" v="2200" actId="207"/>
          <ac:grpSpMkLst>
            <pc:docMk/>
            <pc:sldMk cId="553203855" sldId="7876"/>
            <ac:grpSpMk id="62" creationId="{C6FA85D9-7272-5749-9081-04BB3CF569A9}"/>
          </ac:grpSpMkLst>
        </pc:grpChg>
      </pc:sldChg>
      <pc:sldChg chg="addSp delSp modSp add ord">
        <pc:chgData name="Patty Kaiser" userId="0ed6e881-6fb1-46de-9449-866ebfc15900" providerId="ADAL" clId="{AF174C99-454E-40C0-BB1F-AC8B4BD9FC59}" dt="2020-10-26T22:08:22.761" v="4443" actId="14100"/>
        <pc:sldMkLst>
          <pc:docMk/>
          <pc:sldMk cId="1272439498" sldId="7876"/>
        </pc:sldMkLst>
        <pc:spChg chg="mod">
          <ac:chgData name="Patty Kaiser" userId="0ed6e881-6fb1-46de-9449-866ebfc15900" providerId="ADAL" clId="{AF174C99-454E-40C0-BB1F-AC8B4BD9FC59}" dt="2020-10-26T21:42:22.616" v="3836" actId="20577"/>
          <ac:spMkLst>
            <pc:docMk/>
            <pc:sldMk cId="1272439498" sldId="7876"/>
            <ac:spMk id="25" creationId="{E7C225F2-7F75-4858-8244-691679C9961F}"/>
          </ac:spMkLst>
        </pc:spChg>
        <pc:spChg chg="mod">
          <ac:chgData name="Patty Kaiser" userId="0ed6e881-6fb1-46de-9449-866ebfc15900" providerId="ADAL" clId="{AF174C99-454E-40C0-BB1F-AC8B4BD9FC59}" dt="2020-10-26T21:07:35.285" v="2246" actId="208"/>
          <ac:spMkLst>
            <pc:docMk/>
            <pc:sldMk cId="1272439498" sldId="7876"/>
            <ac:spMk id="37" creationId="{98F37982-0E6C-DE4D-AB50-8493565EB544}"/>
          </ac:spMkLst>
        </pc:spChg>
        <pc:spChg chg="mod">
          <ac:chgData name="Patty Kaiser" userId="0ed6e881-6fb1-46de-9449-866ebfc15900" providerId="ADAL" clId="{AF174C99-454E-40C0-BB1F-AC8B4BD9FC59}" dt="2020-10-26T21:06:56.258" v="2245" actId="208"/>
          <ac:spMkLst>
            <pc:docMk/>
            <pc:sldMk cId="1272439498" sldId="7876"/>
            <ac:spMk id="38" creationId="{CAE169D7-A126-7F49-979E-F8D3C2610F6C}"/>
          </ac:spMkLst>
        </pc:spChg>
        <pc:spChg chg="mod">
          <ac:chgData name="Patty Kaiser" userId="0ed6e881-6fb1-46de-9449-866ebfc15900" providerId="ADAL" clId="{AF174C99-454E-40C0-BB1F-AC8B4BD9FC59}" dt="2020-10-26T21:42:17.405" v="3830" actId="20577"/>
          <ac:spMkLst>
            <pc:docMk/>
            <pc:sldMk cId="1272439498" sldId="7876"/>
            <ac:spMk id="60" creationId="{F43985EA-C390-6D44-B552-9777F06AB9C4}"/>
          </ac:spMkLst>
        </pc:spChg>
        <pc:spChg chg="mod">
          <ac:chgData name="Patty Kaiser" userId="0ed6e881-6fb1-46de-9449-866ebfc15900" providerId="ADAL" clId="{AF174C99-454E-40C0-BB1F-AC8B4BD9FC59}" dt="2020-10-26T21:06:56.258" v="2245" actId="208"/>
          <ac:spMkLst>
            <pc:docMk/>
            <pc:sldMk cId="1272439498" sldId="7876"/>
            <ac:spMk id="61" creationId="{0727874D-D0AF-D74D-9C46-17CCA7CC9099}"/>
          </ac:spMkLst>
        </pc:spChg>
        <pc:spChg chg="mod">
          <ac:chgData name="Patty Kaiser" userId="0ed6e881-6fb1-46de-9449-866ebfc15900" providerId="ADAL" clId="{AF174C99-454E-40C0-BB1F-AC8B4BD9FC59}" dt="2020-10-26T21:05:23.088" v="2236" actId="207"/>
          <ac:spMkLst>
            <pc:docMk/>
            <pc:sldMk cId="1272439498" sldId="7876"/>
            <ac:spMk id="63" creationId="{B400474C-90F8-BE4A-A4C9-1440CA3CFDB2}"/>
          </ac:spMkLst>
        </pc:spChg>
        <pc:spChg chg="mod">
          <ac:chgData name="Patty Kaiser" userId="0ed6e881-6fb1-46de-9449-866ebfc15900" providerId="ADAL" clId="{AF174C99-454E-40C0-BB1F-AC8B4BD9FC59}" dt="2020-10-26T21:42:27.088" v="3840" actId="20577"/>
          <ac:spMkLst>
            <pc:docMk/>
            <pc:sldMk cId="1272439498" sldId="7876"/>
            <ac:spMk id="66" creationId="{B65B4BD2-AC09-0C48-A2E5-ED681894BD1D}"/>
          </ac:spMkLst>
        </pc:spChg>
        <pc:spChg chg="mod">
          <ac:chgData name="Patty Kaiser" userId="0ed6e881-6fb1-46de-9449-866ebfc15900" providerId="ADAL" clId="{AF174C99-454E-40C0-BB1F-AC8B4BD9FC59}" dt="2020-10-26T22:08:22.761" v="4443" actId="14100"/>
          <ac:spMkLst>
            <pc:docMk/>
            <pc:sldMk cId="1272439498" sldId="7876"/>
            <ac:spMk id="71" creationId="{B4F8CF6F-CA58-3E49-B6C7-3A65883C39D0}"/>
          </ac:spMkLst>
        </pc:spChg>
        <pc:grpChg chg="add">
          <ac:chgData name="Patty Kaiser" userId="0ed6e881-6fb1-46de-9449-866ebfc15900" providerId="ADAL" clId="{AF174C99-454E-40C0-BB1F-AC8B4BD9FC59}" dt="2020-10-26T21:08:25.753" v="2248"/>
          <ac:grpSpMkLst>
            <pc:docMk/>
            <pc:sldMk cId="1272439498" sldId="7876"/>
            <ac:grpSpMk id="22" creationId="{C5D4BC7F-5E82-4CE8-BB76-36E9C2087B37}"/>
          </ac:grpSpMkLst>
        </pc:grpChg>
        <pc:grpChg chg="del mod">
          <ac:chgData name="Patty Kaiser" userId="0ed6e881-6fb1-46de-9449-866ebfc15900" providerId="ADAL" clId="{AF174C99-454E-40C0-BB1F-AC8B4BD9FC59}" dt="2020-10-26T21:07:58.936" v="2247" actId="478"/>
          <ac:grpSpMkLst>
            <pc:docMk/>
            <pc:sldMk cId="1272439498" sldId="7876"/>
            <ac:grpSpMk id="36" creationId="{716AD210-65B6-3D42-96E9-0F71A4C1114E}"/>
          </ac:grpSpMkLst>
        </pc:grpChg>
      </pc:sldChg>
      <pc:sldChg chg="addSp delSp modSp add ord">
        <pc:chgData name="Patty Kaiser" userId="0ed6e881-6fb1-46de-9449-866ebfc15900" providerId="ADAL" clId="{AF174C99-454E-40C0-BB1F-AC8B4BD9FC59}" dt="2020-10-26T22:07:49.795" v="4383" actId="1076"/>
        <pc:sldMkLst>
          <pc:docMk/>
          <pc:sldMk cId="4172659531" sldId="7877"/>
        </pc:sldMkLst>
        <pc:spChg chg="mod">
          <ac:chgData name="Patty Kaiser" userId="0ed6e881-6fb1-46de-9449-866ebfc15900" providerId="ADAL" clId="{AF174C99-454E-40C0-BB1F-AC8B4BD9FC59}" dt="2020-10-26T21:44:51.249" v="3861" actId="20577"/>
          <ac:spMkLst>
            <pc:docMk/>
            <pc:sldMk cId="4172659531" sldId="7877"/>
            <ac:spMk id="25" creationId="{E7C225F2-7F75-4858-8244-691679C9961F}"/>
          </ac:spMkLst>
        </pc:spChg>
        <pc:spChg chg="mod">
          <ac:chgData name="Patty Kaiser" userId="0ed6e881-6fb1-46de-9449-866ebfc15900" providerId="ADAL" clId="{AF174C99-454E-40C0-BB1F-AC8B4BD9FC59}" dt="2020-10-26T21:44:56.095" v="3865" actId="20577"/>
          <ac:spMkLst>
            <pc:docMk/>
            <pc:sldMk cId="4172659531" sldId="7877"/>
            <ac:spMk id="29" creationId="{9A8805B6-E531-48EA-AEB5-5800B4E53A2E}"/>
          </ac:spMkLst>
        </pc:spChg>
        <pc:spChg chg="mod">
          <ac:chgData name="Patty Kaiser" userId="0ed6e881-6fb1-46de-9449-866ebfc15900" providerId="ADAL" clId="{AF174C99-454E-40C0-BB1F-AC8B4BD9FC59}" dt="2020-10-26T21:44:47.107" v="3857" actId="20577"/>
          <ac:spMkLst>
            <pc:docMk/>
            <pc:sldMk cId="4172659531" sldId="7877"/>
            <ac:spMk id="60" creationId="{F43985EA-C390-6D44-B552-9777F06AB9C4}"/>
          </ac:spMkLst>
        </pc:spChg>
        <pc:spChg chg="mod">
          <ac:chgData name="Patty Kaiser" userId="0ed6e881-6fb1-46de-9449-866ebfc15900" providerId="ADAL" clId="{AF174C99-454E-40C0-BB1F-AC8B4BD9FC59}" dt="2020-10-26T21:09:36.203" v="2251" actId="207"/>
          <ac:spMkLst>
            <pc:docMk/>
            <pc:sldMk cId="4172659531" sldId="7877"/>
            <ac:spMk id="68" creationId="{75BEF280-68B3-4543-A63E-8EF36CB677FA}"/>
          </ac:spMkLst>
        </pc:spChg>
        <pc:spChg chg="mod">
          <ac:chgData name="Patty Kaiser" userId="0ed6e881-6fb1-46de-9449-866ebfc15900" providerId="ADAL" clId="{AF174C99-454E-40C0-BB1F-AC8B4BD9FC59}" dt="2020-10-26T22:07:40.230" v="4381" actId="14100"/>
          <ac:spMkLst>
            <pc:docMk/>
            <pc:sldMk cId="4172659531" sldId="7877"/>
            <ac:spMk id="71" creationId="{B4F8CF6F-CA58-3E49-B6C7-3A65883C39D0}"/>
          </ac:spMkLst>
        </pc:spChg>
        <pc:grpChg chg="add">
          <ac:chgData name="Patty Kaiser" userId="0ed6e881-6fb1-46de-9449-866ebfc15900" providerId="ADAL" clId="{AF174C99-454E-40C0-BB1F-AC8B4BD9FC59}" dt="2020-10-26T21:10:11.078" v="2253"/>
          <ac:grpSpMkLst>
            <pc:docMk/>
            <pc:sldMk cId="4172659531" sldId="7877"/>
            <ac:grpSpMk id="26" creationId="{F0BB58D0-E55F-4F2A-B228-219C927BBB81}"/>
          </ac:grpSpMkLst>
        </pc:grpChg>
        <pc:grpChg chg="del">
          <ac:chgData name="Patty Kaiser" userId="0ed6e881-6fb1-46de-9449-866ebfc15900" providerId="ADAL" clId="{AF174C99-454E-40C0-BB1F-AC8B4BD9FC59}" dt="2020-10-26T21:09:39.578" v="2252" actId="478"/>
          <ac:grpSpMkLst>
            <pc:docMk/>
            <pc:sldMk cId="4172659531" sldId="7877"/>
            <ac:grpSpMk id="62" creationId="{C6FA85D9-7272-5749-9081-04BB3CF569A9}"/>
          </ac:grpSpMkLst>
        </pc:grpChg>
        <pc:grpChg chg="mod">
          <ac:chgData name="Patty Kaiser" userId="0ed6e881-6fb1-46de-9449-866ebfc15900" providerId="ADAL" clId="{AF174C99-454E-40C0-BB1F-AC8B4BD9FC59}" dt="2020-10-26T22:07:49.795" v="4383" actId="1076"/>
          <ac:grpSpMkLst>
            <pc:docMk/>
            <pc:sldMk cId="4172659531" sldId="7877"/>
            <ac:grpSpMk id="67" creationId="{89420969-5184-B74A-9E18-0C7C4259BF63}"/>
          </ac:grpSpMkLst>
        </pc:grpChg>
      </pc:sldChg>
      <pc:sldChg chg="add del">
        <pc:chgData name="Patty Kaiser" userId="0ed6e881-6fb1-46de-9449-866ebfc15900" providerId="ADAL" clId="{AF174C99-454E-40C0-BB1F-AC8B4BD9FC59}" dt="2020-10-26T22:03:19.707" v="4291"/>
        <pc:sldMkLst>
          <pc:docMk/>
          <pc:sldMk cId="3209735282" sldId="7878"/>
        </pc:sldMkLst>
      </pc:sldChg>
      <pc:sldChg chg="addSp add del">
        <pc:chgData name="Patty Kaiser" userId="0ed6e881-6fb1-46de-9449-866ebfc15900" providerId="ADAL" clId="{AF174C99-454E-40C0-BB1F-AC8B4BD9FC59}" dt="2020-10-26T22:06:23.522" v="4318" actId="2696"/>
        <pc:sldMkLst>
          <pc:docMk/>
          <pc:sldMk cId="4283543210" sldId="7878"/>
        </pc:sldMkLst>
        <pc:spChg chg="add">
          <ac:chgData name="Patty Kaiser" userId="0ed6e881-6fb1-46de-9449-866ebfc15900" providerId="ADAL" clId="{AF174C99-454E-40C0-BB1F-AC8B4BD9FC59}" dt="2020-10-26T22:03:56.275" v="4295"/>
          <ac:spMkLst>
            <pc:docMk/>
            <pc:sldMk cId="4283543210" sldId="7878"/>
            <ac:spMk id="5" creationId="{16B26E8B-EC84-47FF-9F1B-8F5984579740}"/>
          </ac:spMkLst>
        </pc:spChg>
      </pc:sldChg>
      <pc:sldChg chg="add del">
        <pc:chgData name="Patty Kaiser" userId="0ed6e881-6fb1-46de-9449-866ebfc15900" providerId="ADAL" clId="{AF174C99-454E-40C0-BB1F-AC8B4BD9FC59}" dt="2020-10-26T22:03:41.885" v="4294"/>
        <pc:sldMkLst>
          <pc:docMk/>
          <pc:sldMk cId="2210199261" sldId="7879"/>
        </pc:sldMkLst>
      </pc:sldChg>
      <pc:sldMasterChg chg="delSldLayout">
        <pc:chgData name="Patty Kaiser" userId="0ed6e881-6fb1-46de-9449-866ebfc15900" providerId="ADAL" clId="{AF174C99-454E-40C0-BB1F-AC8B4BD9FC59}" dt="2020-10-23T15:37:58.384" v="138" actId="2696"/>
        <pc:sldMasterMkLst>
          <pc:docMk/>
          <pc:sldMasterMk cId="1752199483" sldId="2147483719"/>
        </pc:sldMasterMkLst>
        <pc:sldLayoutChg chg="del">
          <pc:chgData name="Patty Kaiser" userId="0ed6e881-6fb1-46de-9449-866ebfc15900" providerId="ADAL" clId="{AF174C99-454E-40C0-BB1F-AC8B4BD9FC59}" dt="2020-10-23T15:37:58.384" v="138" actId="2696"/>
          <pc:sldLayoutMkLst>
            <pc:docMk/>
            <pc:sldMasterMk cId="1752199483" sldId="2147483719"/>
            <pc:sldLayoutMk cId="1980403431" sldId="2147483777"/>
          </pc:sldLayoutMkLst>
        </pc:sldLayoutChg>
      </pc:sldMasterChg>
    </pc:docChg>
  </pc:docChgLst>
  <pc:docChgLst>
    <pc:chgData name="Patty" userId="0ed6e881-6fb1-46de-9449-866ebfc15900" providerId="ADAL" clId="{AF174C99-454E-40C0-BB1F-AC8B4BD9FC59}"/>
    <pc:docChg chg="custSel modSld sldOrd">
      <pc:chgData name="Patty" userId="0ed6e881-6fb1-46de-9449-866ebfc15900" providerId="ADAL" clId="{AF174C99-454E-40C0-BB1F-AC8B4BD9FC59}" dt="2020-10-27T20:04:12.638" v="425"/>
      <pc:docMkLst>
        <pc:docMk/>
      </pc:docMkLst>
      <pc:sldChg chg="addSp modSp">
        <pc:chgData name="Patty" userId="0ed6e881-6fb1-46de-9449-866ebfc15900" providerId="ADAL" clId="{AF174C99-454E-40C0-BB1F-AC8B4BD9FC59}" dt="2020-10-27T19:53:31.754" v="139" actId="13926"/>
        <pc:sldMkLst>
          <pc:docMk/>
          <pc:sldMk cId="723131024" sldId="7856"/>
        </pc:sldMkLst>
        <pc:spChg chg="mod">
          <ac:chgData name="Patty" userId="0ed6e881-6fb1-46de-9449-866ebfc15900" providerId="ADAL" clId="{AF174C99-454E-40C0-BB1F-AC8B4BD9FC59}" dt="2020-10-27T19:53:31.754" v="139" actId="13926"/>
          <ac:spMkLst>
            <pc:docMk/>
            <pc:sldMk cId="723131024" sldId="7856"/>
            <ac:spMk id="3" creationId="{CEF07249-749F-C549-94E3-42C39F222C5B}"/>
          </ac:spMkLst>
        </pc:spChg>
        <pc:spChg chg="add">
          <ac:chgData name="Patty" userId="0ed6e881-6fb1-46de-9449-866ebfc15900" providerId="ADAL" clId="{AF174C99-454E-40C0-BB1F-AC8B4BD9FC59}" dt="2020-10-27T19:53:01.151" v="129"/>
          <ac:spMkLst>
            <pc:docMk/>
            <pc:sldMk cId="723131024" sldId="7856"/>
            <ac:spMk id="5" creationId="{0B1E85E7-0065-4020-BCE1-C77C47EC9E83}"/>
          </ac:spMkLst>
        </pc:spChg>
        <pc:spChg chg="mod">
          <ac:chgData name="Patty" userId="0ed6e881-6fb1-46de-9449-866ebfc15900" providerId="ADAL" clId="{AF174C99-454E-40C0-BB1F-AC8B4BD9FC59}" dt="2020-10-27T19:51:21.431" v="127" actId="20577"/>
          <ac:spMkLst>
            <pc:docMk/>
            <pc:sldMk cId="723131024" sldId="7856"/>
            <ac:spMk id="7" creationId="{6775EA70-D6BF-47D5-B423-D5F49DBDB8C1}"/>
          </ac:spMkLst>
        </pc:spChg>
      </pc:sldChg>
      <pc:sldChg chg="modSp ord">
        <pc:chgData name="Patty" userId="0ed6e881-6fb1-46de-9449-866ebfc15900" providerId="ADAL" clId="{AF174C99-454E-40C0-BB1F-AC8B4BD9FC59}" dt="2020-10-27T20:01:24.513" v="269"/>
        <pc:sldMkLst>
          <pc:docMk/>
          <pc:sldMk cId="307448640" sldId="7862"/>
        </pc:sldMkLst>
        <pc:spChg chg="mod">
          <ac:chgData name="Patty" userId="0ed6e881-6fb1-46de-9449-866ebfc15900" providerId="ADAL" clId="{AF174C99-454E-40C0-BB1F-AC8B4BD9FC59}" dt="2020-10-27T19:59:35.922" v="203" actId="20577"/>
          <ac:spMkLst>
            <pc:docMk/>
            <pc:sldMk cId="307448640" sldId="7862"/>
            <ac:spMk id="3" creationId="{CEF07249-749F-C549-94E3-42C39F222C5B}"/>
          </ac:spMkLst>
        </pc:spChg>
      </pc:sldChg>
      <pc:sldChg chg="modSp ord">
        <pc:chgData name="Patty" userId="0ed6e881-6fb1-46de-9449-866ebfc15900" providerId="ADAL" clId="{AF174C99-454E-40C0-BB1F-AC8B4BD9FC59}" dt="2020-10-27T20:04:12.638" v="425"/>
        <pc:sldMkLst>
          <pc:docMk/>
          <pc:sldMk cId="934993662" sldId="7863"/>
        </pc:sldMkLst>
        <pc:spChg chg="mod">
          <ac:chgData name="Patty" userId="0ed6e881-6fb1-46de-9449-866ebfc15900" providerId="ADAL" clId="{AF174C99-454E-40C0-BB1F-AC8B4BD9FC59}" dt="2020-10-27T20:02:24.965" v="316" actId="5793"/>
          <ac:spMkLst>
            <pc:docMk/>
            <pc:sldMk cId="934993662" sldId="7863"/>
            <ac:spMk id="3" creationId="{CEF07249-749F-C549-94E3-42C39F222C5B}"/>
          </ac:spMkLst>
        </pc:spChg>
      </pc:sldChg>
      <pc:sldChg chg="modSp">
        <pc:chgData name="Patty" userId="0ed6e881-6fb1-46de-9449-866ebfc15900" providerId="ADAL" clId="{AF174C99-454E-40C0-BB1F-AC8B4BD9FC59}" dt="2020-10-27T20:02:50.964" v="371" actId="20577"/>
        <pc:sldMkLst>
          <pc:docMk/>
          <pc:sldMk cId="2679424816" sldId="7864"/>
        </pc:sldMkLst>
        <pc:spChg chg="mod">
          <ac:chgData name="Patty" userId="0ed6e881-6fb1-46de-9449-866ebfc15900" providerId="ADAL" clId="{AF174C99-454E-40C0-BB1F-AC8B4BD9FC59}" dt="2020-10-27T20:02:50.964" v="371" actId="20577"/>
          <ac:spMkLst>
            <pc:docMk/>
            <pc:sldMk cId="2679424816" sldId="7864"/>
            <ac:spMk id="3" creationId="{CEF07249-749F-C549-94E3-42C39F222C5B}"/>
          </ac:spMkLst>
        </pc:spChg>
      </pc:sldChg>
      <pc:sldChg chg="modSp">
        <pc:chgData name="Patty" userId="0ed6e881-6fb1-46de-9449-866ebfc15900" providerId="ADAL" clId="{AF174C99-454E-40C0-BB1F-AC8B4BD9FC59}" dt="2020-10-27T20:03:07.243" v="390" actId="20577"/>
        <pc:sldMkLst>
          <pc:docMk/>
          <pc:sldMk cId="3778226300" sldId="7865"/>
        </pc:sldMkLst>
        <pc:spChg chg="mod">
          <ac:chgData name="Patty" userId="0ed6e881-6fb1-46de-9449-866ebfc15900" providerId="ADAL" clId="{AF174C99-454E-40C0-BB1F-AC8B4BD9FC59}" dt="2020-10-27T20:03:07.243" v="390" actId="20577"/>
          <ac:spMkLst>
            <pc:docMk/>
            <pc:sldMk cId="3778226300" sldId="7865"/>
            <ac:spMk id="3" creationId="{CEF07249-749F-C549-94E3-42C39F222C5B}"/>
          </ac:spMkLst>
        </pc:spChg>
      </pc:sldChg>
      <pc:sldChg chg="modSp ord">
        <pc:chgData name="Patty" userId="0ed6e881-6fb1-46de-9449-866ebfc15900" providerId="ADAL" clId="{AF174C99-454E-40C0-BB1F-AC8B4BD9FC59}" dt="2020-10-27T20:04:08.992" v="424"/>
        <pc:sldMkLst>
          <pc:docMk/>
          <pc:sldMk cId="2019397952" sldId="7866"/>
        </pc:sldMkLst>
        <pc:spChg chg="mod">
          <ac:chgData name="Patty" userId="0ed6e881-6fb1-46de-9449-866ebfc15900" providerId="ADAL" clId="{AF174C99-454E-40C0-BB1F-AC8B4BD9FC59}" dt="2020-10-27T20:03:38.071" v="405" actId="5793"/>
          <ac:spMkLst>
            <pc:docMk/>
            <pc:sldMk cId="2019397952" sldId="7866"/>
            <ac:spMk id="3" creationId="{CEF07249-749F-C549-94E3-42C39F222C5B}"/>
          </ac:spMkLst>
        </pc:spChg>
      </pc:sldChg>
      <pc:sldChg chg="modSp">
        <pc:chgData name="Patty" userId="0ed6e881-6fb1-46de-9449-866ebfc15900" providerId="ADAL" clId="{AF174C99-454E-40C0-BB1F-AC8B4BD9FC59}" dt="2020-10-27T20:03:57.579" v="423" actId="20577"/>
        <pc:sldMkLst>
          <pc:docMk/>
          <pc:sldMk cId="1306531283" sldId="7867"/>
        </pc:sldMkLst>
        <pc:spChg chg="mod">
          <ac:chgData name="Patty" userId="0ed6e881-6fb1-46de-9449-866ebfc15900" providerId="ADAL" clId="{AF174C99-454E-40C0-BB1F-AC8B4BD9FC59}" dt="2020-10-27T20:03:57.579" v="423" actId="20577"/>
          <ac:spMkLst>
            <pc:docMk/>
            <pc:sldMk cId="1306531283" sldId="7867"/>
            <ac:spMk id="3" creationId="{CEF07249-749F-C549-94E3-42C39F222C5B}"/>
          </ac:spMkLst>
        </pc:spChg>
      </pc:sldChg>
      <pc:sldChg chg="addSp modSp ord">
        <pc:chgData name="Patty" userId="0ed6e881-6fb1-46de-9449-866ebfc15900" providerId="ADAL" clId="{AF174C99-454E-40C0-BB1F-AC8B4BD9FC59}" dt="2020-10-27T19:58:38.513" v="168" actId="255"/>
        <pc:sldMkLst>
          <pc:docMk/>
          <pc:sldMk cId="2009600252" sldId="7868"/>
        </pc:sldMkLst>
        <pc:spChg chg="mod">
          <ac:chgData name="Patty" userId="0ed6e881-6fb1-46de-9449-866ebfc15900" providerId="ADAL" clId="{AF174C99-454E-40C0-BB1F-AC8B4BD9FC59}" dt="2020-10-27T19:57:31.976" v="163" actId="13926"/>
          <ac:spMkLst>
            <pc:docMk/>
            <pc:sldMk cId="2009600252" sldId="7868"/>
            <ac:spMk id="3" creationId="{CEF07249-749F-C549-94E3-42C39F222C5B}"/>
          </ac:spMkLst>
        </pc:spChg>
        <pc:spChg chg="add">
          <ac:chgData name="Patty" userId="0ed6e881-6fb1-46de-9449-866ebfc15900" providerId="ADAL" clId="{AF174C99-454E-40C0-BB1F-AC8B4BD9FC59}" dt="2020-10-27T19:53:05.992" v="130"/>
          <ac:spMkLst>
            <pc:docMk/>
            <pc:sldMk cId="2009600252" sldId="7868"/>
            <ac:spMk id="5" creationId="{80361F4E-C0F5-41C3-A7C8-5BAEA7BE28C9}"/>
          </ac:spMkLst>
        </pc:spChg>
        <pc:spChg chg="mod">
          <ac:chgData name="Patty" userId="0ed6e881-6fb1-46de-9449-866ebfc15900" providerId="ADAL" clId="{AF174C99-454E-40C0-BB1F-AC8B4BD9FC59}" dt="2020-10-27T19:58:38.513" v="168" actId="255"/>
          <ac:spMkLst>
            <pc:docMk/>
            <pc:sldMk cId="2009600252" sldId="7868"/>
            <ac:spMk id="10" creationId="{444E48F9-127F-469D-8BA6-B1D31A79884E}"/>
          </ac:spMkLst>
        </pc:spChg>
      </pc:sldChg>
      <pc:sldChg chg="modSp">
        <pc:chgData name="Patty" userId="0ed6e881-6fb1-46de-9449-866ebfc15900" providerId="ADAL" clId="{AF174C99-454E-40C0-BB1F-AC8B4BD9FC59}" dt="2020-10-27T20:01:43.250" v="277" actId="5793"/>
        <pc:sldMkLst>
          <pc:docMk/>
          <pc:sldMk cId="3017201981" sldId="7869"/>
        </pc:sldMkLst>
        <pc:spChg chg="mod">
          <ac:chgData name="Patty" userId="0ed6e881-6fb1-46de-9449-866ebfc15900" providerId="ADAL" clId="{AF174C99-454E-40C0-BB1F-AC8B4BD9FC59}" dt="2020-10-27T20:01:43.250" v="277" actId="5793"/>
          <ac:spMkLst>
            <pc:docMk/>
            <pc:sldMk cId="3017201981" sldId="7869"/>
            <ac:spMk id="3" creationId="{CEF07249-749F-C549-94E3-42C39F222C5B}"/>
          </ac:spMkLst>
        </pc:spChg>
      </pc:sldChg>
      <pc:sldChg chg="modSp">
        <pc:chgData name="Patty" userId="0ed6e881-6fb1-46de-9449-866ebfc15900" providerId="ADAL" clId="{AF174C99-454E-40C0-BB1F-AC8B4BD9FC59}" dt="2020-10-27T20:01:53.291" v="289" actId="5793"/>
        <pc:sldMkLst>
          <pc:docMk/>
          <pc:sldMk cId="1515327491" sldId="7870"/>
        </pc:sldMkLst>
        <pc:spChg chg="mod">
          <ac:chgData name="Patty" userId="0ed6e881-6fb1-46de-9449-866ebfc15900" providerId="ADAL" clId="{AF174C99-454E-40C0-BB1F-AC8B4BD9FC59}" dt="2020-10-27T20:01:53.291" v="289" actId="5793"/>
          <ac:spMkLst>
            <pc:docMk/>
            <pc:sldMk cId="1515327491" sldId="7870"/>
            <ac:spMk id="3" creationId="{CEF07249-749F-C549-94E3-42C39F222C5B}"/>
          </ac:spMkLst>
        </pc:spChg>
      </pc:sldChg>
      <pc:sldChg chg="modSp">
        <pc:chgData name="Patty" userId="0ed6e881-6fb1-46de-9449-866ebfc15900" providerId="ADAL" clId="{AF174C99-454E-40C0-BB1F-AC8B4BD9FC59}" dt="2020-10-27T20:02:04.810" v="299" actId="5793"/>
        <pc:sldMkLst>
          <pc:docMk/>
          <pc:sldMk cId="1948220335" sldId="7871"/>
        </pc:sldMkLst>
        <pc:spChg chg="mod">
          <ac:chgData name="Patty" userId="0ed6e881-6fb1-46de-9449-866ebfc15900" providerId="ADAL" clId="{AF174C99-454E-40C0-BB1F-AC8B4BD9FC59}" dt="2020-10-27T20:02:04.810" v="299" actId="5793"/>
          <ac:spMkLst>
            <pc:docMk/>
            <pc:sldMk cId="1948220335" sldId="7871"/>
            <ac:spMk id="3" creationId="{CEF07249-749F-C549-94E3-42C39F222C5B}"/>
          </ac:spMkLst>
        </pc:spChg>
      </pc:sldChg>
      <pc:sldChg chg="modSp">
        <pc:chgData name="Patty" userId="0ed6e881-6fb1-46de-9449-866ebfc15900" providerId="ADAL" clId="{AF174C99-454E-40C0-BB1F-AC8B4BD9FC59}" dt="2020-10-27T20:02:12.863" v="307" actId="5793"/>
        <pc:sldMkLst>
          <pc:docMk/>
          <pc:sldMk cId="3792470180" sldId="7872"/>
        </pc:sldMkLst>
        <pc:spChg chg="mod">
          <ac:chgData name="Patty" userId="0ed6e881-6fb1-46de-9449-866ebfc15900" providerId="ADAL" clId="{AF174C99-454E-40C0-BB1F-AC8B4BD9FC59}" dt="2020-10-27T20:02:12.863" v="307" actId="5793"/>
          <ac:spMkLst>
            <pc:docMk/>
            <pc:sldMk cId="3792470180" sldId="7872"/>
            <ac:spMk id="3" creationId="{CEF07249-749F-C549-94E3-42C39F222C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663-9BDB-F840-83C7-9D16A7CE1C0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7F45-24D3-8746-A311-773B31D83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59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0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7F45-24D3-8746-A311-773B31D83A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7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0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1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A5DD-54D0-D047-8774-35151A80496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6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7F45-24D3-8746-A311-773B31D83A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7F45-24D3-8746-A311-773B31D83A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7F45-24D3-8746-A311-773B31D83A1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27F45-24D3-8746-A311-773B31D83A1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_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_" TargetMode="External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2" y="0"/>
            <a:ext cx="16258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430362" y="6881035"/>
            <a:ext cx="784555" cy="713232"/>
          </a:xfrm>
        </p:spPr>
        <p:txBody>
          <a:bodyPr>
            <a:normAutofit/>
          </a:bodyPr>
          <a:lstStyle>
            <a:lvl1pPr algn="ctr">
              <a:defRPr sz="24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5606" y="8520358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363" y="4004255"/>
            <a:ext cx="10654464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i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430363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2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9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nimated Tablet -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0D370-AB55-A440-B0C6-5DB942CDA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81" b="-469"/>
          <a:stretch/>
        </p:blipFill>
        <p:spPr>
          <a:xfrm>
            <a:off x="3801076" y="0"/>
            <a:ext cx="8625361" cy="524933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7703" y="-5894188"/>
            <a:ext cx="7532107" cy="1003764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bIns="1920240" anchor="b" anchorCtr="0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1F634768-0F64-2F4D-B07C-9E6BB711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C0D38CCE-5A86-C24F-9CAA-5440CDD9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8890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40%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31108" y="0"/>
            <a:ext cx="6126480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E228A17D-5F01-4044-BF67-083FCE9666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13588E6-8597-1C4B-88CD-0E4F07B8B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398BA680-586C-FB4E-8E81-16A8B0C2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FA66D9CB-EC69-8C46-991F-5A62BDAE8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2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Full Background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8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112" cy="1828193"/>
          </a:xfrm>
        </p:spPr>
        <p:txBody>
          <a:bodyPr>
            <a:sp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64938B8-3C00-BD4B-A77F-88DD18640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6B6F2DEB-3144-334A-8AD5-3D1772CE2F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0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70% Bottom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114800"/>
            <a:ext cx="16258032" cy="50292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112" cy="172662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DAA88680-0A08-9C47-83C3-77C961BCAE6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2A21D79-8D87-434D-87CF-4F2D33B2B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672F2E2-E312-5943-A0A9-B25484451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50% Right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8000" y="0"/>
            <a:ext cx="8130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015722"/>
            <a:ext cx="6400800" cy="1606594"/>
          </a:xfrm>
        </p:spPr>
        <p:txBody>
          <a:bodyPr>
            <a:spAutoFit/>
          </a:bodyPr>
          <a:lstStyle>
            <a:lvl1pPr>
              <a:defRPr sz="5800" spc="-8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53746B3-7510-2349-972D-C5E25485E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2642616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- Vertical Thumbnails (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603ADDBA-3D20-144B-A8D6-233C0024E1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9784" y="6085611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551F70D-B795-F849-AA81-217800F2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9784" y="3508397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5B0DF4F9-90D4-874B-BD3D-32EEA3F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316736"/>
            <a:ext cx="6738112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eyebrow">
            <a:extLst>
              <a:ext uri="{FF2B5EF4-FFF2-40B4-BE49-F238E27FC236}">
                <a16:creationId xmlns:a16="http://schemas.microsoft.com/office/drawing/2014/main" id="{6A6422E2-978F-1845-A42A-F133D1FBA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9144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39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- Vertical Thumbnail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551F70D-B795-F849-AA81-217800F2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9784" y="3491614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03ADDBA-3D20-144B-A8D6-233C0024E1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9784" y="6068828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E69DD95-E28C-874C-AF1F-24C87C0545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9784" y="914400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353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Vertical Thumbnail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551F70D-B795-F849-AA81-217800F2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9784" y="1600200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03ADDBA-3D20-144B-A8D6-233C0024E1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9784" y="4177414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FC8688F-0609-344A-86BE-9E21C2FB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0BF4C-DAFF-A049-ACF0-550D88B0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0BF4C-DAFF-A049-ACF0-550D88B0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02C5DD4C-15A8-0F40-A4FD-440E71CC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282696"/>
            <a:ext cx="6738112" cy="10992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3D2F3F7-B8E5-8945-BD16-EAA4247DA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2889504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2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394" y="2891718"/>
            <a:ext cx="6400800" cy="1163395"/>
          </a:xfrm>
        </p:spPr>
        <p:txBody>
          <a:bodyPr wrap="square">
            <a:spAutoFit/>
          </a:bodyPr>
          <a:lstStyle>
            <a:lvl1pPr algn="ctr">
              <a:defRPr sz="4200" spc="-8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9994" y="8520358"/>
            <a:ext cx="3657600" cy="135293"/>
          </a:xfrm>
        </p:spPr>
        <p:txBody>
          <a:bodyPr wrap="none">
            <a:noAutofit/>
          </a:bodyPr>
          <a:lstStyle>
            <a:lvl1pPr algn="ct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53746B3-7510-2349-972D-C5E25485E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8394" y="2518612"/>
            <a:ext cx="6400800" cy="214033"/>
          </a:xfrm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Infor">
            <a:extLst>
              <a:ext uri="{FF2B5EF4-FFF2-40B4-BE49-F238E27FC236}">
                <a16:creationId xmlns:a16="http://schemas.microsoft.com/office/drawing/2014/main" id="{04B5D893-EE37-6144-9AAB-9B0AA7CF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08125" y="6625388"/>
            <a:ext cx="945408" cy="8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nimated Galaxy S9 -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laxy S9">
            <a:extLst>
              <a:ext uri="{FF2B5EF4-FFF2-40B4-BE49-F238E27FC236}">
                <a16:creationId xmlns:a16="http://schemas.microsoft.com/office/drawing/2014/main" id="{5F996E18-A191-EA48-AD23-215A5157A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86" y="3686110"/>
            <a:ext cx="6858000" cy="54578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1726" y="4251262"/>
            <a:ext cx="5024898" cy="10340789"/>
          </a:xfrm>
          <a:prstGeom prst="roundRect">
            <a:avLst>
              <a:gd name="adj" fmla="val 4035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E5DBCF5F-5229-DD44-B341-81D3065D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BCBD01E1-3AAF-C44C-A39B-16BD99C0D8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4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er proof poi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kg">
            <a:extLst>
              <a:ext uri="{FF2B5EF4-FFF2-40B4-BE49-F238E27FC236}">
                <a16:creationId xmlns:a16="http://schemas.microsoft.com/office/drawing/2014/main" id="{95421C86-F348-EA46-8981-D84A23F6DAEB}"/>
              </a:ext>
            </a:extLst>
          </p:cNvPr>
          <p:cNvSpPr/>
          <p:nvPr/>
        </p:nvSpPr>
        <p:spPr>
          <a:xfrm>
            <a:off x="6350592" y="0"/>
            <a:ext cx="9906996" cy="9193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4636" y="1"/>
            <a:ext cx="9902952" cy="343023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shader">
            <a:extLst>
              <a:ext uri="{FF2B5EF4-FFF2-40B4-BE49-F238E27FC236}">
                <a16:creationId xmlns:a16="http://schemas.microsoft.com/office/drawing/2014/main" id="{2658F4BD-20C6-8849-8565-8DBC94BF0E98}"/>
              </a:ext>
            </a:extLst>
          </p:cNvPr>
          <p:cNvSpPr/>
          <p:nvPr/>
        </p:nvSpPr>
        <p:spPr>
          <a:xfrm>
            <a:off x="6350592" y="0"/>
            <a:ext cx="9906996" cy="34302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70B15-7C2C-6844-8A5C-EF4661F04BAC}"/>
              </a:ext>
            </a:extLst>
          </p:cNvPr>
          <p:cNvCxnSpPr>
            <a:cxnSpLocks/>
          </p:cNvCxnSpPr>
          <p:nvPr/>
        </p:nvCxnSpPr>
        <p:spPr>
          <a:xfrm>
            <a:off x="6350592" y="3430237"/>
            <a:ext cx="9902952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Title">
            <a:extLst>
              <a:ext uri="{FF2B5EF4-FFF2-40B4-BE49-F238E27FC236}">
                <a16:creationId xmlns:a16="http://schemas.microsoft.com/office/drawing/2014/main" id="{628D21BF-93C0-E544-A74E-47E54363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68" y="933189"/>
            <a:ext cx="4404853" cy="193899"/>
          </a:xfrm>
        </p:spPr>
        <p:txBody>
          <a:bodyPr wrap="square" anchor="t">
            <a:spAutoFit/>
          </a:bodyPr>
          <a:lstStyle>
            <a:lvl1pPr>
              <a:defRPr sz="1400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834608FB-0871-224F-A967-CE65853B9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7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er proof point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kg">
            <a:extLst>
              <a:ext uri="{FF2B5EF4-FFF2-40B4-BE49-F238E27FC236}">
                <a16:creationId xmlns:a16="http://schemas.microsoft.com/office/drawing/2014/main" id="{95421C86-F348-EA46-8981-D84A23F6DAEB}"/>
              </a:ext>
            </a:extLst>
          </p:cNvPr>
          <p:cNvSpPr/>
          <p:nvPr/>
        </p:nvSpPr>
        <p:spPr>
          <a:xfrm>
            <a:off x="6350592" y="0"/>
            <a:ext cx="9906996" cy="91935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4636" y="1"/>
            <a:ext cx="9902952" cy="343023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shader">
            <a:extLst>
              <a:ext uri="{FF2B5EF4-FFF2-40B4-BE49-F238E27FC236}">
                <a16:creationId xmlns:a16="http://schemas.microsoft.com/office/drawing/2014/main" id="{2658F4BD-20C6-8849-8565-8DBC94BF0E98}"/>
              </a:ext>
            </a:extLst>
          </p:cNvPr>
          <p:cNvSpPr/>
          <p:nvPr/>
        </p:nvSpPr>
        <p:spPr>
          <a:xfrm>
            <a:off x="6350592" y="0"/>
            <a:ext cx="9906996" cy="343023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70B15-7C2C-6844-8A5C-EF4661F04BAC}"/>
              </a:ext>
            </a:extLst>
          </p:cNvPr>
          <p:cNvCxnSpPr>
            <a:cxnSpLocks/>
          </p:cNvCxnSpPr>
          <p:nvPr/>
        </p:nvCxnSpPr>
        <p:spPr>
          <a:xfrm>
            <a:off x="6350592" y="3430237"/>
            <a:ext cx="99029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pyright">
            <a:extLst>
              <a:ext uri="{FF2B5EF4-FFF2-40B4-BE49-F238E27FC236}">
                <a16:creationId xmlns:a16="http://schemas.microsoft.com/office/drawing/2014/main" id="{C6078DAE-DEC8-A147-8991-945421891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Title">
            <a:extLst>
              <a:ext uri="{FF2B5EF4-FFF2-40B4-BE49-F238E27FC236}">
                <a16:creationId xmlns:a16="http://schemas.microsoft.com/office/drawing/2014/main" id="{628D21BF-93C0-E544-A74E-47E54363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68" y="933189"/>
            <a:ext cx="4404853" cy="193899"/>
          </a:xfrm>
        </p:spPr>
        <p:txBody>
          <a:bodyPr wrap="square" anchor="t">
            <a:spAutoFit/>
          </a:bodyPr>
          <a:lstStyle>
            <a:lvl1pPr>
              <a:defRPr sz="1400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28ACF-D807-AF49-8CC3-397AC6027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0D2E9-A703-3244-8E2B-93F86FF22C06}"/>
              </a:ext>
            </a:extLst>
          </p:cNvPr>
          <p:cNvSpPr txBox="1"/>
          <p:nvPr/>
        </p:nvSpPr>
        <p:spPr>
          <a:xfrm>
            <a:off x="1814207" y="2786002"/>
            <a:ext cx="12629176" cy="3772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1800" b="0" i="0" spc="600" dirty="0">
                <a:solidFill>
                  <a:schemeClr val="bg1"/>
                </a:solidFill>
                <a:latin typeface="Arial" panose="020B0604020202020204" pitchFamily="34" charset="0"/>
              </a:rPr>
              <a:t>****** IMPORTANT******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4000" b="0" i="0" spc="5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DO USE SLIDE LAYOUTS BEYOND THIS POINT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Any master slide layouts that exist beyond this point are from slides brought</a:t>
            </a:r>
            <a:b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into this document for other presentations/external sources.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Please apply an Infor template master above to your content</a:t>
            </a:r>
            <a:b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and remove any other masters from this document. Refer to the topic </a:t>
            </a:r>
            <a:b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“presentation maintenance” on the </a:t>
            </a:r>
            <a:r>
              <a:rPr lang="en-US" sz="2400" b="0" i="0" dirty="0">
                <a:solidFill>
                  <a:schemeClr val="accent2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resource page</a:t>
            </a:r>
            <a:r>
              <a:rPr lang="en-US" sz="2400" b="0" i="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DA6D8-D97B-8D4A-96A2-3479A61813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840" y="1071562"/>
            <a:ext cx="1039909" cy="9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nimated Galaxy S9 -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0" name="galaxy S9">
            <a:extLst>
              <a:ext uri="{FF2B5EF4-FFF2-40B4-BE49-F238E27FC236}">
                <a16:creationId xmlns:a16="http://schemas.microsoft.com/office/drawing/2014/main" id="{A92FFCB2-EF98-B649-8700-07D6CFDC0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86" y="0"/>
            <a:ext cx="6858000" cy="5143006"/>
          </a:xfrm>
          <a:prstGeom prst="rect">
            <a:avLst/>
          </a:prstGeom>
        </p:spPr>
      </p:pic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FDAC714-B3C1-6341-A337-DF4527A9D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1726" y="-5609571"/>
            <a:ext cx="5024898" cy="10340789"/>
          </a:xfrm>
          <a:prstGeom prst="roundRect">
            <a:avLst>
              <a:gd name="adj" fmla="val 4035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bIns="914400" anchor="b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1AA5A212-6B36-3E49-BC43-518C227E7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EA3090B6-A96A-754B-8AE6-62EB2235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71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*Animated iPhoneX-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E5DBCF5F-5229-DD44-B341-81D3065D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BCBD01E1-3AAF-C44C-A39B-16BD99C0D8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iPhoneXs">
            <a:extLst>
              <a:ext uri="{FF2B5EF4-FFF2-40B4-BE49-F238E27FC236}">
                <a16:creationId xmlns:a16="http://schemas.microsoft.com/office/drawing/2014/main" id="{FFC4F47D-EA6D-A94C-B9EC-C049C5413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74000"/>
                    </a14:imgEffect>
                  </a14:imgLayer>
                </a14:imgProps>
              </a:ext>
            </a:extLst>
          </a:blip>
          <a:srcRect t="-690" b="49826"/>
          <a:stretch/>
        </p:blipFill>
        <p:spPr>
          <a:xfrm>
            <a:off x="5390992" y="3516301"/>
            <a:ext cx="5475605" cy="562769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A763606-B565-FE4F-8423-A2F98D11B1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55926" y="3864864"/>
            <a:ext cx="4745736" cy="10241280"/>
          </a:xfrm>
          <a:custGeom>
            <a:avLst/>
            <a:gdLst>
              <a:gd name="connsiteX0" fmla="*/ 466552 w 4727448"/>
              <a:gd name="connsiteY0" fmla="*/ 0 h 10241280"/>
              <a:gd name="connsiteX1" fmla="*/ 1075467 w 4727448"/>
              <a:gd name="connsiteY1" fmla="*/ 0 h 10241280"/>
              <a:gd name="connsiteX2" fmla="*/ 1075467 w 4727448"/>
              <a:gd name="connsiteY2" fmla="*/ 150757 h 10241280"/>
              <a:gd name="connsiteX3" fmla="*/ 1333385 w 4727448"/>
              <a:gd name="connsiteY3" fmla="*/ 408675 h 10241280"/>
              <a:gd name="connsiteX4" fmla="*/ 3392475 w 4727448"/>
              <a:gd name="connsiteY4" fmla="*/ 408675 h 10241280"/>
              <a:gd name="connsiteX5" fmla="*/ 3650393 w 4727448"/>
              <a:gd name="connsiteY5" fmla="*/ 150757 h 10241280"/>
              <a:gd name="connsiteX6" fmla="*/ 3650393 w 4727448"/>
              <a:gd name="connsiteY6" fmla="*/ 0 h 10241280"/>
              <a:gd name="connsiteX7" fmla="*/ 4260896 w 4727448"/>
              <a:gd name="connsiteY7" fmla="*/ 0 h 10241280"/>
              <a:gd name="connsiteX8" fmla="*/ 4727448 w 4727448"/>
              <a:gd name="connsiteY8" fmla="*/ 466552 h 10241280"/>
              <a:gd name="connsiteX9" fmla="*/ 4727448 w 4727448"/>
              <a:gd name="connsiteY9" fmla="*/ 9774728 h 10241280"/>
              <a:gd name="connsiteX10" fmla="*/ 4260896 w 4727448"/>
              <a:gd name="connsiteY10" fmla="*/ 10241280 h 10241280"/>
              <a:gd name="connsiteX11" fmla="*/ 466552 w 4727448"/>
              <a:gd name="connsiteY11" fmla="*/ 10241280 h 10241280"/>
              <a:gd name="connsiteX12" fmla="*/ 0 w 4727448"/>
              <a:gd name="connsiteY12" fmla="*/ 9774728 h 10241280"/>
              <a:gd name="connsiteX13" fmla="*/ 0 w 4727448"/>
              <a:gd name="connsiteY13" fmla="*/ 466552 h 10241280"/>
              <a:gd name="connsiteX14" fmla="*/ 466552 w 4727448"/>
              <a:gd name="connsiteY14" fmla="*/ 0 h 102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27448" h="10241280">
                <a:moveTo>
                  <a:pt x="466552" y="0"/>
                </a:moveTo>
                <a:lnTo>
                  <a:pt x="1075467" y="0"/>
                </a:lnTo>
                <a:lnTo>
                  <a:pt x="1075467" y="150757"/>
                </a:lnTo>
                <a:cubicBezTo>
                  <a:pt x="1075467" y="293201"/>
                  <a:pt x="1190941" y="408675"/>
                  <a:pt x="1333385" y="408675"/>
                </a:cubicBezTo>
                <a:lnTo>
                  <a:pt x="3392475" y="408675"/>
                </a:lnTo>
                <a:cubicBezTo>
                  <a:pt x="3534919" y="408675"/>
                  <a:pt x="3650393" y="293201"/>
                  <a:pt x="3650393" y="150757"/>
                </a:cubicBezTo>
                <a:lnTo>
                  <a:pt x="3650393" y="0"/>
                </a:lnTo>
                <a:lnTo>
                  <a:pt x="4260896" y="0"/>
                </a:lnTo>
                <a:cubicBezTo>
                  <a:pt x="4518566" y="0"/>
                  <a:pt x="4727448" y="208882"/>
                  <a:pt x="4727448" y="466552"/>
                </a:cubicBezTo>
                <a:lnTo>
                  <a:pt x="4727448" y="9774728"/>
                </a:lnTo>
                <a:cubicBezTo>
                  <a:pt x="4727448" y="10032398"/>
                  <a:pt x="4518566" y="10241280"/>
                  <a:pt x="4260896" y="10241280"/>
                </a:cubicBezTo>
                <a:lnTo>
                  <a:pt x="466552" y="10241280"/>
                </a:lnTo>
                <a:cubicBezTo>
                  <a:pt x="208882" y="10241280"/>
                  <a:pt x="0" y="10032398"/>
                  <a:pt x="0" y="9774728"/>
                </a:cubicBezTo>
                <a:lnTo>
                  <a:pt x="0" y="466552"/>
                </a:lnTo>
                <a:cubicBezTo>
                  <a:pt x="0" y="208882"/>
                  <a:pt x="208882" y="0"/>
                  <a:pt x="466552" y="0"/>
                </a:cubicBez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wrap="square" tIns="1828800" bIns="914400" anchor="t">
            <a:no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7911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Animated  iPhoneX -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5" name="iPhoneXs">
            <a:extLst>
              <a:ext uri="{FF2B5EF4-FFF2-40B4-BE49-F238E27FC236}">
                <a16:creationId xmlns:a16="http://schemas.microsoft.com/office/drawing/2014/main" id="{DC11297E-939B-C441-9334-141CBCC26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74000"/>
                    </a14:imgEffect>
                  </a14:imgLayer>
                </a14:imgProps>
              </a:ext>
            </a:extLst>
          </a:blip>
          <a:srcRect t="49935"/>
          <a:stretch/>
        </p:blipFill>
        <p:spPr>
          <a:xfrm>
            <a:off x="5390992" y="0"/>
            <a:ext cx="5475605" cy="5539334"/>
          </a:xfrm>
          <a:prstGeom prst="rect">
            <a:avLst/>
          </a:prstGeom>
        </p:spPr>
      </p:pic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1AA5A212-6B36-3E49-BC43-518C227E7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EA3090B6-A96A-754B-8AE6-62EB2235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408C68-A6D5-AA4E-99CD-FA30566F50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5926" y="-5223128"/>
            <a:ext cx="4745736" cy="10241280"/>
          </a:xfrm>
          <a:prstGeom prst="roundRect">
            <a:avLst>
              <a:gd name="adj" fmla="val 9869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bIns="914400" anchor="b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85909223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96253" y="1594862"/>
            <a:ext cx="3439995" cy="679552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B40169-A879-DE44-B65C-3576B1C1B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84431" y="1823024"/>
            <a:ext cx="2907793" cy="6259919"/>
          </a:xfrm>
          <a:custGeom>
            <a:avLst/>
            <a:gdLst>
              <a:gd name="connsiteX0" fmla="*/ 317589 w 2907793"/>
              <a:gd name="connsiteY0" fmla="*/ 0 h 6259919"/>
              <a:gd name="connsiteX1" fmla="*/ 667438 w 2907793"/>
              <a:gd name="connsiteY1" fmla="*/ 0 h 6259919"/>
              <a:gd name="connsiteX2" fmla="*/ 667438 w 2907793"/>
              <a:gd name="connsiteY2" fmla="*/ 25353 h 6259919"/>
              <a:gd name="connsiteX3" fmla="*/ 882509 w 2907793"/>
              <a:gd name="connsiteY3" fmla="*/ 240424 h 6259919"/>
              <a:gd name="connsiteX4" fmla="*/ 2046961 w 2907793"/>
              <a:gd name="connsiteY4" fmla="*/ 240424 h 6259919"/>
              <a:gd name="connsiteX5" fmla="*/ 2262032 w 2907793"/>
              <a:gd name="connsiteY5" fmla="*/ 25353 h 6259919"/>
              <a:gd name="connsiteX6" fmla="*/ 2262032 w 2907793"/>
              <a:gd name="connsiteY6" fmla="*/ 0 h 6259919"/>
              <a:gd name="connsiteX7" fmla="*/ 2590204 w 2907793"/>
              <a:gd name="connsiteY7" fmla="*/ 0 h 6259919"/>
              <a:gd name="connsiteX8" fmla="*/ 2907793 w 2907793"/>
              <a:gd name="connsiteY8" fmla="*/ 317589 h 6259919"/>
              <a:gd name="connsiteX9" fmla="*/ 2907793 w 2907793"/>
              <a:gd name="connsiteY9" fmla="*/ 5942330 h 6259919"/>
              <a:gd name="connsiteX10" fmla="*/ 2590204 w 2907793"/>
              <a:gd name="connsiteY10" fmla="*/ 6259919 h 6259919"/>
              <a:gd name="connsiteX11" fmla="*/ 317589 w 2907793"/>
              <a:gd name="connsiteY11" fmla="*/ 6259919 h 6259919"/>
              <a:gd name="connsiteX12" fmla="*/ 0 w 2907793"/>
              <a:gd name="connsiteY12" fmla="*/ 5942330 h 6259919"/>
              <a:gd name="connsiteX13" fmla="*/ 0 w 2907793"/>
              <a:gd name="connsiteY13" fmla="*/ 317589 h 6259919"/>
              <a:gd name="connsiteX14" fmla="*/ 317589 w 2907793"/>
              <a:gd name="connsiteY14" fmla="*/ 0 h 6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7793" h="6259919">
                <a:moveTo>
                  <a:pt x="317589" y="0"/>
                </a:moveTo>
                <a:lnTo>
                  <a:pt x="667438" y="0"/>
                </a:lnTo>
                <a:lnTo>
                  <a:pt x="667438" y="25353"/>
                </a:lnTo>
                <a:cubicBezTo>
                  <a:pt x="667438" y="144133"/>
                  <a:pt x="763729" y="240424"/>
                  <a:pt x="882509" y="240424"/>
                </a:cubicBezTo>
                <a:lnTo>
                  <a:pt x="2046961" y="240424"/>
                </a:lnTo>
                <a:cubicBezTo>
                  <a:pt x="2165741" y="240424"/>
                  <a:pt x="2262032" y="144133"/>
                  <a:pt x="2262032" y="25353"/>
                </a:cubicBezTo>
                <a:lnTo>
                  <a:pt x="2262032" y="0"/>
                </a:lnTo>
                <a:lnTo>
                  <a:pt x="2590204" y="0"/>
                </a:lnTo>
                <a:cubicBezTo>
                  <a:pt x="2765604" y="0"/>
                  <a:pt x="2907793" y="142189"/>
                  <a:pt x="2907793" y="317589"/>
                </a:cubicBezTo>
                <a:lnTo>
                  <a:pt x="2907793" y="5942330"/>
                </a:lnTo>
                <a:cubicBezTo>
                  <a:pt x="2907793" y="6117730"/>
                  <a:pt x="2765604" y="6259919"/>
                  <a:pt x="2590204" y="6259919"/>
                </a:cubicBezTo>
                <a:lnTo>
                  <a:pt x="317589" y="6259919"/>
                </a:lnTo>
                <a:cubicBezTo>
                  <a:pt x="142189" y="6259919"/>
                  <a:pt x="0" y="6117730"/>
                  <a:pt x="0" y="5942330"/>
                </a:cubicBezTo>
                <a:lnTo>
                  <a:pt x="0" y="317589"/>
                </a:lnTo>
                <a:cubicBezTo>
                  <a:pt x="0" y="142189"/>
                  <a:pt x="142189" y="0"/>
                  <a:pt x="317589" y="0"/>
                </a:cubicBez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tIns="0" anchor="ctr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F6F3F78-FF7A-8342-8EA3-E433422B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Slide Title">
            <a:extLst>
              <a:ext uri="{FF2B5EF4-FFF2-40B4-BE49-F238E27FC236}">
                <a16:creationId xmlns:a16="http://schemas.microsoft.com/office/drawing/2014/main" id="{8CF82583-C3A5-724C-A82E-F2A58343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7D03E39-9697-6347-8889-F4F6B938A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1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93644" y="1642988"/>
            <a:ext cx="3256102" cy="6690273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694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F6F3F78-FF7A-8342-8EA3-E433422B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Slide Title">
            <a:extLst>
              <a:ext uri="{FF2B5EF4-FFF2-40B4-BE49-F238E27FC236}">
                <a16:creationId xmlns:a16="http://schemas.microsoft.com/office/drawing/2014/main" id="{8CF82583-C3A5-724C-A82E-F2A58343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7D03E39-9697-6347-8889-F4F6B938A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694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9" name="hand">
            <a:extLst>
              <a:ext uri="{FF2B5EF4-FFF2-40B4-BE49-F238E27FC236}">
                <a16:creationId xmlns:a16="http://schemas.microsoft.com/office/drawing/2014/main" id="{87067125-C8BA-C043-9EF9-739EB3D6F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54" y="0"/>
            <a:ext cx="9052560" cy="9144000"/>
          </a:xfrm>
          <a:prstGeom prst="rect">
            <a:avLst/>
          </a:prstGeom>
        </p:spPr>
      </p:pic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93644" y="1642988"/>
            <a:ext cx="3256102" cy="6690273"/>
          </a:xfrm>
          <a:prstGeom prst="rect">
            <a:avLst/>
          </a:prstGeom>
        </p:spPr>
      </p:pic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BF207F09-5E22-3D4A-99F9-12558D85C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B4209E4-FCD6-4B4E-BC10-F7372E2F2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Slide Title">
            <a:extLst>
              <a:ext uri="{FF2B5EF4-FFF2-40B4-BE49-F238E27FC236}">
                <a16:creationId xmlns:a16="http://schemas.microsoft.com/office/drawing/2014/main" id="{63C45C5E-330A-7141-B83C-5C877058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B16F2C16-5E5D-694C-9A55-543A9566B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Wir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pic>
        <p:nvPicPr>
          <p:cNvPr id="15" name="Wireframe Phone">
            <a:extLst>
              <a:ext uri="{FF2B5EF4-FFF2-40B4-BE49-F238E27FC236}">
                <a16:creationId xmlns:a16="http://schemas.microsoft.com/office/drawing/2014/main" id="{6EE227B6-97C8-6A4D-9E74-84E47AA56C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5258" y="1582013"/>
            <a:ext cx="3256102" cy="67943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4784" y="2553730"/>
            <a:ext cx="2797346" cy="4885038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F6F3F78-FF7A-8342-8EA3-E433422B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Slide Title">
            <a:extLst>
              <a:ext uri="{FF2B5EF4-FFF2-40B4-BE49-F238E27FC236}">
                <a16:creationId xmlns:a16="http://schemas.microsoft.com/office/drawing/2014/main" id="{8CF82583-C3A5-724C-A82E-F2A58343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7D03E39-9697-6347-8889-F4F6B938A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5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copyright" hidden="1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93C982-5501-9A4A-98B6-2CD288C95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4"/>
          <a:stretch/>
        </p:blipFill>
        <p:spPr>
          <a:xfrm>
            <a:off x="1695436" y="3396703"/>
            <a:ext cx="12866716" cy="5747298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962" y="4131160"/>
            <a:ext cx="11729664" cy="714160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7863A969-65A1-3645-AAC6-2F596A0F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eyebrow">
            <a:extLst>
              <a:ext uri="{FF2B5EF4-FFF2-40B4-BE49-F238E27FC236}">
                <a16:creationId xmlns:a16="http://schemas.microsoft.com/office/drawing/2014/main" id="{1CFA38F8-455A-6140-9240-0AA04CCE4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9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E9F1F9-63BA-9440-842A-398C70C554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210222D1-2794-F642-9B6D-296DBD1CF8F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7E143BA5-D8C6-7D4B-BAE1-3064B76D4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047F8D3-2D27-E541-911B-5C052A2C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aptop">
            <a:extLst>
              <a:ext uri="{FF2B5EF4-FFF2-40B4-BE49-F238E27FC236}">
                <a16:creationId xmlns:a16="http://schemas.microsoft.com/office/drawing/2014/main" id="{8F58C829-C669-9344-AF36-8FF2E04AEB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581" y="1947062"/>
            <a:ext cx="10557917" cy="5626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20727" y="2205160"/>
            <a:ext cx="7807624" cy="443495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8FD308E2-D733-2549-8734-6BDD400E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A7AC851-07BD-CB4A-9192-F6CA07E7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BCC77C2C-DD43-CE49-873C-CF04AC93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1339AEE0-CAB2-AC43-8305-2CB3131E1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2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Wir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Wireframe Laptop">
            <a:extLst>
              <a:ext uri="{FF2B5EF4-FFF2-40B4-BE49-F238E27FC236}">
                <a16:creationId xmlns:a16="http://schemas.microsoft.com/office/drawing/2014/main" id="{76BDE22C-E5D5-614E-AFD9-99F4EF6D3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133"/>
          <a:stretch/>
        </p:blipFill>
        <p:spPr>
          <a:xfrm>
            <a:off x="7673155" y="2059121"/>
            <a:ext cx="9437128" cy="5429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75689" y="2354524"/>
            <a:ext cx="7194726" cy="4559231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8FD308E2-D733-2549-8734-6BDD400E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A7AC851-07BD-CB4A-9192-F6CA07E7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BCC77C2C-DD43-CE49-873C-CF04AC93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1339AEE0-CAB2-AC43-8305-2CB3131E1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2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blet">
            <a:extLst>
              <a:ext uri="{FF2B5EF4-FFF2-40B4-BE49-F238E27FC236}">
                <a16:creationId xmlns:a16="http://schemas.microsoft.com/office/drawing/2014/main" id="{6667652A-82E9-164A-82BA-9C346C3D4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15332" y="644923"/>
            <a:ext cx="6202986" cy="86963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6611" y="2355698"/>
            <a:ext cx="7006471" cy="527479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01F4513-0020-C948-A1A4-00A08983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7ECBD5C6-22E6-834D-8F83-7E98FF80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DC63C312-E13C-DA47-824C-77F5EE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295DAA24-CBFC-6843-BFEA-56B298ECB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3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ablet">
            <a:extLst>
              <a:ext uri="{FF2B5EF4-FFF2-40B4-BE49-F238E27FC236}">
                <a16:creationId xmlns:a16="http://schemas.microsoft.com/office/drawing/2014/main" id="{0AE504EB-FF67-AA4D-8407-8B2FE82A0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952" y="1339930"/>
            <a:ext cx="5126435" cy="7187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10928" y="2084832"/>
            <a:ext cx="4288536" cy="572414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01F4513-0020-C948-A1A4-00A08983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7ECBD5C6-22E6-834D-8F83-7E98FF80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DC63C312-E13C-DA47-824C-77F5EE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295DAA24-CBFC-6843-BFEA-56B298ECB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2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Wir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Wireframe Tablet">
            <a:extLst>
              <a:ext uri="{FF2B5EF4-FFF2-40B4-BE49-F238E27FC236}">
                <a16:creationId xmlns:a16="http://schemas.microsoft.com/office/drawing/2014/main" id="{0DDA784D-327B-D846-8BD2-17F6C6C61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874" y="1600200"/>
            <a:ext cx="4720590" cy="666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4936" y="2157984"/>
            <a:ext cx="4160520" cy="554126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01F4513-0020-C948-A1A4-00A08983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7ECBD5C6-22E6-834D-8F83-7E98FF80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DC63C312-E13C-DA47-824C-77F5EE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295DAA24-CBFC-6843-BFEA-56B298ECB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5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5) Mobi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hone">
            <a:extLst>
              <a:ext uri="{FF2B5EF4-FFF2-40B4-BE49-F238E27FC236}">
                <a16:creationId xmlns:a16="http://schemas.microsoft.com/office/drawing/2014/main" id="{92FD70EC-9010-D54D-8264-2B5459F4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7089" y="2966037"/>
            <a:ext cx="2663410" cy="5472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7B46D9D3-9B80-1646-824A-1C0B79E0D58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9907" y="3553097"/>
            <a:ext cx="2337774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584903C-A3CD-F745-8116-7977D092B36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712717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7B499F9E-AF6B-8A42-8EE4-6063D46298E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436806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B2EA8072-9F91-D34B-B65E-6C5A84917B0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40453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0C6A6416-6FB9-D740-8F44-FF98740C9B5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64541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A5AC4E32-8363-194D-B1B5-BB6497DA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7069FEB-2944-2447-97C1-4AAD56AA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Slide Title">
            <a:extLst>
              <a:ext uri="{FF2B5EF4-FFF2-40B4-BE49-F238E27FC236}">
                <a16:creationId xmlns:a16="http://schemas.microsoft.com/office/drawing/2014/main" id="{868A482F-C0FE-A741-96B0-608FD447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3167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88C24264-5E15-7749-B97F-456922F03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9144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5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2) Mobi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one">
            <a:extLst>
              <a:ext uri="{FF2B5EF4-FFF2-40B4-BE49-F238E27FC236}">
                <a16:creationId xmlns:a16="http://schemas.microsoft.com/office/drawing/2014/main" id="{DCE13085-D2B6-7945-A04B-65145F06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25389" y="1642988"/>
            <a:ext cx="3256102" cy="6690273"/>
          </a:xfrm>
          <a:prstGeom prst="rect">
            <a:avLst/>
          </a:prstGeom>
        </p:spPr>
      </p:pic>
      <p:pic>
        <p:nvPicPr>
          <p:cNvPr id="12" name="phone">
            <a:extLst>
              <a:ext uri="{FF2B5EF4-FFF2-40B4-BE49-F238E27FC236}">
                <a16:creationId xmlns:a16="http://schemas.microsoft.com/office/drawing/2014/main" id="{96470FB0-91A7-9247-B245-99FEE9CE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38384" y="1642988"/>
            <a:ext cx="3256102" cy="6690273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13C04F9A-D46D-E147-BA10-22FA5891AB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2168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8688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C58940B9-2695-BA40-8EDF-C01854FDB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8C650353-7010-4844-B037-EA964B079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Slide Title">
            <a:extLst>
              <a:ext uri="{FF2B5EF4-FFF2-40B4-BE49-F238E27FC236}">
                <a16:creationId xmlns:a16="http://schemas.microsoft.com/office/drawing/2014/main" id="{B5AACA3B-EEC5-7F4A-9DEE-002F27F7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EBE77D8A-3B69-8347-AF0F-2A9822FE9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3) Mobi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pic>
        <p:nvPicPr>
          <p:cNvPr id="14" name="phone">
            <a:extLst>
              <a:ext uri="{FF2B5EF4-FFF2-40B4-BE49-F238E27FC236}">
                <a16:creationId xmlns:a16="http://schemas.microsoft.com/office/drawing/2014/main" id="{539B5E8D-FD54-834B-A27A-A7E100E7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76360" y="1599287"/>
            <a:ext cx="2700812" cy="5549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4" name="Picture Placeholder 1">
            <a:extLst>
              <a:ext uri="{FF2B5EF4-FFF2-40B4-BE49-F238E27FC236}">
                <a16:creationId xmlns:a16="http://schemas.microsoft.com/office/drawing/2014/main" id="{8A2CFA78-193A-8D4F-9B08-6E0F0E144A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08074" y="2170826"/>
            <a:ext cx="2411360" cy="428331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29" name="phone">
            <a:extLst>
              <a:ext uri="{FF2B5EF4-FFF2-40B4-BE49-F238E27FC236}">
                <a16:creationId xmlns:a16="http://schemas.microsoft.com/office/drawing/2014/main" id="{5947C252-CEBF-8B47-95E9-1E66640E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56063" y="2172311"/>
            <a:ext cx="2700812" cy="5549325"/>
          </a:xfrm>
          <a:prstGeom prst="rect">
            <a:avLst/>
          </a:prstGeom>
        </p:spPr>
      </p:pic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E8A9F4-66DF-A948-8EE4-03FE0F6367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887777" y="2743850"/>
            <a:ext cx="2411360" cy="428331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31" name="phone">
            <a:extLst>
              <a:ext uri="{FF2B5EF4-FFF2-40B4-BE49-F238E27FC236}">
                <a16:creationId xmlns:a16="http://schemas.microsoft.com/office/drawing/2014/main" id="{3DA17CD9-FFF1-2F45-A54F-723BE1BC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30984" y="1599287"/>
            <a:ext cx="2700812" cy="5549325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981B1017-8092-8B4D-94F0-A7EF563C95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770013" y="2170826"/>
            <a:ext cx="2411360" cy="428331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Slide Number Placeholder">
            <a:extLst>
              <a:ext uri="{FF2B5EF4-FFF2-40B4-BE49-F238E27FC236}">
                <a16:creationId xmlns:a16="http://schemas.microsoft.com/office/drawing/2014/main" id="{4A7BE4B4-0EFC-024D-813B-03D7A9D62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Slide Title">
            <a:extLst>
              <a:ext uri="{FF2B5EF4-FFF2-40B4-BE49-F238E27FC236}">
                <a16:creationId xmlns:a16="http://schemas.microsoft.com/office/drawing/2014/main" id="{EBFBA4DE-623B-9E48-9675-5CD1EE4D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D421C07C-6EC7-BC41-8EA9-20221CD48D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0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2) Bottom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EBBCD265-F61E-1B4A-919E-276D2E46D1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63928" y="4656744"/>
            <a:ext cx="6766560" cy="3493008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AB6E707-0451-1345-9BFF-1C64AFAB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13940600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03748F9-7281-AF4D-BC92-693C0EF9BC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26464" y="4656744"/>
            <a:ext cx="6766560" cy="3493008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6BE4908B-2E9E-3442-869A-1C6CE072773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4C71B89-3C5B-A548-A07F-9A526246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3B681B83-2604-5D44-930A-7A5C0E74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9516AD90-9522-7F48-BE6A-911B34D83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3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/Titl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AAB6E707-0451-1345-9BFF-1C64AFAB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13940600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03748F9-7281-AF4D-BC92-693C0EF9BC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26464" y="3864891"/>
            <a:ext cx="4928616" cy="28163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C3250296-4042-7643-9653-145A3908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C169B0-5B86-6E43-9E61-E1F55A5D84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77718" y="3864891"/>
            <a:ext cx="4928616" cy="28163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0EAA27C-B585-B24C-A485-08E3ED5CC7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8972" y="3864891"/>
            <a:ext cx="4928616" cy="28163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DBF0DFB9-8443-5F4D-BDFF-1228AE62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A0191E8B-3195-DD45-A8E1-92B0F4800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3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60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30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3) w/Titl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4990" y="4313511"/>
            <a:ext cx="5376672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CFA105D5-2D00-6941-9277-27FCFF407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40458" y="4313511"/>
            <a:ext cx="5376672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3813293-AF57-9C4E-A201-7ADAF78C00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895906" y="4313511"/>
            <a:ext cx="5376672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2" name="Slide Title">
            <a:extLst>
              <a:ext uri="{FF2B5EF4-FFF2-40B4-BE49-F238E27FC236}">
                <a16:creationId xmlns:a16="http://schemas.microsoft.com/office/drawing/2014/main" id="{FBA4037B-9B59-5140-9EE1-DE0F06BE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eyebrow">
            <a:extLst>
              <a:ext uri="{FF2B5EF4-FFF2-40B4-BE49-F238E27FC236}">
                <a16:creationId xmlns:a16="http://schemas.microsoft.com/office/drawing/2014/main" id="{76F448E8-699B-7A49-A54A-2EBB416CD4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8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313511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D9C26E5-541F-6149-A3F4-A907600D75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8572" y="4313511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7029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92D7511-6F28-984D-9433-F0620401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F6E5DDE-D3DF-FC45-B0EE-53F76C220E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D640566-07DE-6844-A02F-2DC9F07044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8572" y="0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4611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06152A8-733F-184D-B3D7-BE31657601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1800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56004" y="457200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06152A8-733F-184D-B3D7-BE31657601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56004" y="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9395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10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6464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CFA105D5-2D00-6941-9277-27FCFF407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11869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3813293-AF57-9C4E-A201-7ADAF78C00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97274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C8FAD61F-3F46-0A44-B754-B27FA62240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82679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4033AB08-9655-0946-B4B6-41F5440CBD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368084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14303D40-FC08-BD4D-9BB7-9F9E4098B2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26464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9D2DB227-2578-9849-A963-9D5936BD54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1869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3834B14A-46A4-A844-BB7C-A38AF0D4CF3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97274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BEDF66F6-6A55-BC45-AF71-4D1B8D2EA8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382679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C1C16448-C40E-294F-B510-B8628FA44CB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368084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44" name="Slide Title">
            <a:extLst>
              <a:ext uri="{FF2B5EF4-FFF2-40B4-BE49-F238E27FC236}">
                <a16:creationId xmlns:a16="http://schemas.microsoft.com/office/drawing/2014/main" id="{B71B67EB-41E9-7C47-B91D-2C3DDD96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27ACE241-3EA9-5A41-AB61-2E8D8AD80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7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3988" y="0"/>
            <a:ext cx="14834044" cy="41148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E6F2862-1A82-DD43-A113-9DFAE6496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B4238E29-86CE-3B45-9209-B4AB4957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5130049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BA5A636-D4AF-034C-A9E7-1D4E16E78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4727713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6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Bottom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3988" y="5029200"/>
            <a:ext cx="14834044" cy="41148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A96A062B-8212-8847-B91C-7241B73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28229E09-08E0-1144-A55C-8618AE9E26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50% Bottom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16258032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355EA5E3-91E2-D24E-A8E3-23877291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25882C4F-56E9-3840-9A93-1B02271B3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0431591-6198-1D42-A95A-756EC4B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A6DD692D-DF24-9647-B426-478A4A82312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E0032BC-4FA2-9549-AE78-2DD3FD4B0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5E9944D-DF83-F148-91C4-839C8863A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5% Right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142276" y="0"/>
            <a:ext cx="4115756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65A0D8E-5DA7-FE4B-803C-55574D06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282696"/>
            <a:ext cx="6738112" cy="10992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6A89E076-831F-CF43-AD0B-D589F9F85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2889504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9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No Content (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7EA3170-47FE-9349-9A6E-F8CA513AF7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12F4BA4F-D5CF-8E4F-8AA6-16CEDA58E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3950D0-16B2-6E4C-82C8-689D2EAF180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30DDC0EF-34DF-CE44-88BD-EE51CF4F4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A8CEB85C-4939-574B-9178-A04D448B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60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8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5% Left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115756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65A0D8E-5DA7-FE4B-803C-55574D06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722" y="3282696"/>
            <a:ext cx="6738112" cy="10992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6A89E076-831F-CF43-AD0B-D589F9F85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298" y="2889504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1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50%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8794" y="0"/>
            <a:ext cx="812923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BDD2A21F-C324-744E-8DAA-E176D306B6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E1A63244-920F-144A-8F82-2C498EA7A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7" y="8512664"/>
            <a:ext cx="15709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F737367-626C-8E41-90B2-8B29C612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5098C9AE-08C2-BE47-A750-A147E8BDB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1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50%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812923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E1A63244-920F-144A-8F82-2C498EA7A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7" y="8512664"/>
            <a:ext cx="15709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89AB897-A643-1E45-A37C-146B6990B46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A4BF2920-5369-0C41-9709-D8DAC073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871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76E31577-8C73-344E-9C4D-6FA610431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40447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9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40%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26480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E3C2B403-EB9F-EA4F-A5F4-0D280AB9A16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C7C2B-474A-C041-8EEB-42E2569D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17FEB22-4340-D543-9E3C-3116AA5AE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73289289-DF9D-ED45-9DB9-BFD974B8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904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B2AF14A6-9D51-F84D-B92B-410DC59BD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2480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40%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31108" y="0"/>
            <a:ext cx="6126480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E228A17D-5F01-4044-BF67-083FCE9666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13588E6-8597-1C4B-88CD-0E4F07B8B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398BA680-586C-FB4E-8E81-16A8B0C2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FA66D9CB-EC69-8C46-991F-5A62BDAE8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Full Background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8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112" cy="1828193"/>
          </a:xfrm>
        </p:spPr>
        <p:txBody>
          <a:bodyPr>
            <a:sp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64938B8-3C00-BD4B-A77F-88DD18640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6B6F2DEB-3144-334A-8AD5-3D1772CE2F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0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70% Bottom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114800"/>
            <a:ext cx="16258032" cy="50292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112" cy="1726627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DAA88680-0A08-9C47-83C3-77C961BCAE6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2A21D79-8D87-434D-87CF-4F2D33B2B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672F2E2-E312-5943-A0A9-B25484451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50% Right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8000" y="0"/>
            <a:ext cx="8130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015722"/>
            <a:ext cx="6400800" cy="1606594"/>
          </a:xfrm>
        </p:spPr>
        <p:txBody>
          <a:bodyPr>
            <a:spAutoFit/>
          </a:bodyPr>
          <a:lstStyle>
            <a:lvl1pPr>
              <a:defRPr sz="5800" spc="-8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53746B3-7510-2349-972D-C5E25485E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2642616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9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- Vertical Thumbnails (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603ADDBA-3D20-144B-A8D6-233C0024E1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9784" y="6085611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551F70D-B795-F849-AA81-217800F2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9784" y="3508397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5B0DF4F9-90D4-874B-BD3D-32EEA3FD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316736"/>
            <a:ext cx="6738112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eyebrow">
            <a:extLst>
              <a:ext uri="{FF2B5EF4-FFF2-40B4-BE49-F238E27FC236}">
                <a16:creationId xmlns:a16="http://schemas.microsoft.com/office/drawing/2014/main" id="{6A6422E2-978F-1845-A42A-F133D1FBA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9144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6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- Vertical Thumbnail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551F70D-B795-F849-AA81-217800F2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9784" y="3491614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03ADDBA-3D20-144B-A8D6-233C0024E1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9784" y="6068828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E69DD95-E28C-874C-AF1F-24C87C0545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9784" y="914400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3163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Legac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60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46D57-9E4C-E144-B09C-E50ACFB6A2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FA0CC-59AE-3348-8987-5EF190DAB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880BC2-2BAC-EC45-9567-7909F2F4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2434167"/>
            <a:ext cx="14430375" cy="5801784"/>
          </a:xfrm>
        </p:spPr>
        <p:txBody>
          <a:bodyPr/>
          <a:lstStyle>
            <a:lvl1pPr>
              <a:lnSpc>
                <a:spcPct val="105000"/>
              </a:lnSpc>
              <a:spcBef>
                <a:spcPts val="2800"/>
              </a:spcBef>
              <a:spcAft>
                <a:spcPts val="400"/>
              </a:spcAft>
              <a:defRPr spc="-20" baseline="0">
                <a:solidFill>
                  <a:schemeClr val="tx1"/>
                </a:solidFill>
              </a:defRPr>
            </a:lvl1pPr>
            <a:lvl2pPr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Vertical Thumbnail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551F70D-B795-F849-AA81-217800F2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9784" y="1600200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03ADDBA-3D20-144B-A8D6-233C0024E1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9784" y="4177414"/>
            <a:ext cx="3180852" cy="212720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FC8688F-0609-344A-86BE-9E21C2FB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0BF4C-DAFF-A049-ACF0-550D88B0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7E0BF4C-DAFF-A049-ACF0-550D88B0C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02C5DD4C-15A8-0F40-A4FD-440E71CC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282696"/>
            <a:ext cx="6738112" cy="10992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3D2F3F7-B8E5-8945-BD16-EAA4247DA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2889504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4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(70% Left–Closing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4838F13-74A3-8044-A450-178BD2D3D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04235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190500" dist="50800">
              <a:prstClr val="black">
                <a:alpha val="1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084" y="1985017"/>
            <a:ext cx="4382404" cy="1163395"/>
          </a:xfrm>
        </p:spPr>
        <p:txBody>
          <a:bodyPr wrap="square">
            <a:spAutoFit/>
          </a:bodyPr>
          <a:lstStyle>
            <a:lvl1pPr>
              <a:defRPr sz="4200" spc="-8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89275" y="8520358"/>
            <a:ext cx="36576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53746B3-7510-2349-972D-C5E25485E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89276" y="1611911"/>
            <a:ext cx="4341212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394" y="2891718"/>
            <a:ext cx="6400800" cy="1163395"/>
          </a:xfrm>
        </p:spPr>
        <p:txBody>
          <a:bodyPr wrap="square">
            <a:spAutoFit/>
          </a:bodyPr>
          <a:lstStyle>
            <a:lvl1pPr algn="ctr">
              <a:defRPr sz="4200" spc="-8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01CA0D4-6EC5-C542-93F0-0EAD3406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9994" y="8520358"/>
            <a:ext cx="3657600" cy="135293"/>
          </a:xfrm>
        </p:spPr>
        <p:txBody>
          <a:bodyPr wrap="none">
            <a:noAutofit/>
          </a:bodyPr>
          <a:lstStyle>
            <a:lvl1pPr algn="ct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53746B3-7510-2349-972D-C5E25485E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8394" y="2518612"/>
            <a:ext cx="6400800" cy="214033"/>
          </a:xfrm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Infor">
            <a:extLst>
              <a:ext uri="{FF2B5EF4-FFF2-40B4-BE49-F238E27FC236}">
                <a16:creationId xmlns:a16="http://schemas.microsoft.com/office/drawing/2014/main" id="{04B5D893-EE37-6144-9AAB-9B0AA7CF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08125" y="6625388"/>
            <a:ext cx="945408" cy="8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er proof poi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kg">
            <a:extLst>
              <a:ext uri="{FF2B5EF4-FFF2-40B4-BE49-F238E27FC236}">
                <a16:creationId xmlns:a16="http://schemas.microsoft.com/office/drawing/2014/main" id="{95421C86-F348-EA46-8981-D84A23F6DAEB}"/>
              </a:ext>
            </a:extLst>
          </p:cNvPr>
          <p:cNvSpPr/>
          <p:nvPr/>
        </p:nvSpPr>
        <p:spPr>
          <a:xfrm>
            <a:off x="6350592" y="0"/>
            <a:ext cx="9906996" cy="9193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4636" y="1"/>
            <a:ext cx="9902952" cy="3430236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shader">
            <a:extLst>
              <a:ext uri="{FF2B5EF4-FFF2-40B4-BE49-F238E27FC236}">
                <a16:creationId xmlns:a16="http://schemas.microsoft.com/office/drawing/2014/main" id="{2658F4BD-20C6-8849-8565-8DBC94BF0E98}"/>
              </a:ext>
            </a:extLst>
          </p:cNvPr>
          <p:cNvSpPr/>
          <p:nvPr/>
        </p:nvSpPr>
        <p:spPr>
          <a:xfrm>
            <a:off x="6350592" y="0"/>
            <a:ext cx="9906996" cy="34302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70B15-7C2C-6844-8A5C-EF4661F04BAC}"/>
              </a:ext>
            </a:extLst>
          </p:cNvPr>
          <p:cNvCxnSpPr>
            <a:cxnSpLocks/>
          </p:cNvCxnSpPr>
          <p:nvPr/>
        </p:nvCxnSpPr>
        <p:spPr>
          <a:xfrm>
            <a:off x="6350592" y="3430237"/>
            <a:ext cx="9902952" cy="0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Title">
            <a:extLst>
              <a:ext uri="{FF2B5EF4-FFF2-40B4-BE49-F238E27FC236}">
                <a16:creationId xmlns:a16="http://schemas.microsoft.com/office/drawing/2014/main" id="{628D21BF-93C0-E544-A74E-47E54363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68" y="933189"/>
            <a:ext cx="4404853" cy="193899"/>
          </a:xfrm>
        </p:spPr>
        <p:txBody>
          <a:bodyPr wrap="square" anchor="t">
            <a:spAutoFit/>
          </a:bodyPr>
          <a:lstStyle>
            <a:lvl1pPr>
              <a:defRPr sz="1400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834608FB-0871-224F-A967-CE65853B9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6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28ACF-D807-AF49-8CC3-397AC6027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PPT Template CORE – Rel. 2  |  July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0D2E9-A703-3244-8E2B-93F86FF22C06}"/>
              </a:ext>
            </a:extLst>
          </p:cNvPr>
          <p:cNvSpPr txBox="1"/>
          <p:nvPr/>
        </p:nvSpPr>
        <p:spPr>
          <a:xfrm>
            <a:off x="1814207" y="2786002"/>
            <a:ext cx="12629176" cy="3772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1800" b="0" i="0" spc="600" dirty="0">
                <a:solidFill>
                  <a:schemeClr val="bg1"/>
                </a:solidFill>
                <a:latin typeface="Arial" panose="020B0604020202020204" pitchFamily="34" charset="0"/>
              </a:rPr>
              <a:t>****** IMPORTANT******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4000" b="0" i="0" spc="5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DO USE SLIDE LAYOUTS BEYOND THIS POINT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Any master slide layouts that exist beyond this point are from slides brought</a:t>
            </a:r>
            <a:b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into this document for other presentations/external sources.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Please apply an Infor template master above to your content</a:t>
            </a:r>
            <a:b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and remove any other masters from this document. Refer to the topic </a:t>
            </a:r>
            <a:b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chemeClr val="bg1">
                    <a:lumMod val="85000"/>
                    <a:alpha val="54000"/>
                  </a:schemeClr>
                </a:solidFill>
                <a:latin typeface="Arial" panose="020B0604020202020204" pitchFamily="34" charset="0"/>
              </a:rPr>
              <a:t>“presentation maintenance” on the </a:t>
            </a:r>
            <a:r>
              <a:rPr lang="en-US" sz="2400" b="0" i="0" dirty="0">
                <a:solidFill>
                  <a:schemeClr val="accent2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resource page</a:t>
            </a:r>
            <a:r>
              <a:rPr lang="en-US" sz="2400" b="0" i="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DA6D8-D97B-8D4A-96A2-3479A61813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840" y="1071562"/>
            <a:ext cx="1039909" cy="9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2" y="0"/>
            <a:ext cx="16258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430362" y="6881035"/>
            <a:ext cx="784555" cy="713232"/>
          </a:xfrm>
        </p:spPr>
        <p:txBody>
          <a:bodyPr>
            <a:normAutofit/>
          </a:bodyPr>
          <a:lstStyle>
            <a:lvl1pPr algn="ctr">
              <a:defRPr sz="24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-10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5606" y="8520358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363" y="4004255"/>
            <a:ext cx="10654464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i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430363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2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Ful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E9F1F9-63BA-9440-842A-398C70C554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210222D1-2794-F642-9B6D-296DBD1CF8F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7E143BA5-D8C6-7D4B-BAE1-3064B76D4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047F8D3-2D27-E541-911B-5C052A2C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60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1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2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No Content (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7EA3170-47FE-9349-9A6E-F8CA513AF7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12F4BA4F-D5CF-8E4F-8AA6-16CEDA58E4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3950D0-16B2-6E4C-82C8-689D2EAF180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30DDC0EF-34DF-CE44-88BD-EE51CF4F4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A8CEB85C-4939-574B-9178-A04D448B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60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anded - Legac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60" y="1316736"/>
            <a:ext cx="14458727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336" y="914400"/>
            <a:ext cx="14433990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46D57-9E4C-E144-B09C-E50ACFB6A2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FA0CC-59AE-3348-8987-5EF190DAB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880BC2-2BAC-EC45-9567-7909F2F4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2434167"/>
            <a:ext cx="14430375" cy="5801784"/>
          </a:xfrm>
        </p:spPr>
        <p:txBody>
          <a:bodyPr/>
          <a:lstStyle>
            <a:lvl1pPr>
              <a:lnSpc>
                <a:spcPct val="105000"/>
              </a:lnSpc>
              <a:spcBef>
                <a:spcPts val="2800"/>
              </a:spcBef>
              <a:spcAft>
                <a:spcPts val="400"/>
              </a:spcAft>
              <a:defRPr spc="-20" baseline="0">
                <a:solidFill>
                  <a:schemeClr val="tx1"/>
                </a:solidFill>
              </a:defRPr>
            </a:lvl1pPr>
            <a:lvl2pPr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spcBef>
                <a:spcPts val="600"/>
              </a:spcBef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spcBef>
                <a:spcPts val="600"/>
              </a:spcBef>
              <a:buClrTx/>
              <a:defRPr spc="-2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2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2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8F73DC42-5384-2D4B-9CA4-E551349D5C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49CFD14-0C6F-A843-B50C-F8312FEA6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20% - 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6EB2347-83DA-E648-99F2-8F82B65A0C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CC89048D-FBB6-9C43-A4B4-B0839E3F56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AF2A84CE-7A20-6C43-B2E8-3BA5F7D046F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7" name="Footer Placeholder">
            <a:extLst>
              <a:ext uri="{FF2B5EF4-FFF2-40B4-BE49-F238E27FC236}">
                <a16:creationId xmlns:a16="http://schemas.microsoft.com/office/drawing/2014/main" id="{2C493599-4EE0-2C48-9032-83D6FEAAC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D75744A8-7219-CF48-8457-F7DA2E0C3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7567A015-827E-0C4B-9206-7F7C39F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eyebrow">
            <a:extLst>
              <a:ext uri="{FF2B5EF4-FFF2-40B4-BE49-F238E27FC236}">
                <a16:creationId xmlns:a16="http://schemas.microsoft.com/office/drawing/2014/main" id="{4B0123B2-2AD5-744E-909B-D58322228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3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4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554893"/>
            <a:ext cx="6738112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3DA833E-942F-8940-B1D8-5216DB89E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eyebrow">
            <a:extLst>
              <a:ext uri="{FF2B5EF4-FFF2-40B4-BE49-F238E27FC236}">
                <a16:creationId xmlns:a16="http://schemas.microsoft.com/office/drawing/2014/main" id="{75E3AF79-308C-1B47-B7DC-4F38056C0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6464" y="315468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nimated Tablet -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0D370-AB55-A440-B0C6-5DB942CDA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64"/>
          <a:stretch/>
        </p:blipFill>
        <p:spPr>
          <a:xfrm>
            <a:off x="3801076" y="3863675"/>
            <a:ext cx="8625361" cy="775259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7703" y="4960079"/>
            <a:ext cx="7532107" cy="1003764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44F05D1C-E7FA-6141-9021-5D0EF2DA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eyebrow">
            <a:extLst>
              <a:ext uri="{FF2B5EF4-FFF2-40B4-BE49-F238E27FC236}">
                <a16:creationId xmlns:a16="http://schemas.microsoft.com/office/drawing/2014/main" id="{16A3829A-3C89-7B4A-AD69-77D9855C2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2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nimated Tablet -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0D370-AB55-A440-B0C6-5DB942CDA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81" b="-469"/>
          <a:stretch/>
        </p:blipFill>
        <p:spPr>
          <a:xfrm>
            <a:off x="3801076" y="0"/>
            <a:ext cx="8625361" cy="524933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7703" y="-5894188"/>
            <a:ext cx="7532107" cy="1003764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bIns="1920240" anchor="b" anchorCtr="0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1F634768-0F64-2F4D-B07C-9E6BB7116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C0D38CCE-5A86-C24F-9CAA-5440CDD9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0327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nimated Galaxy S9 -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laxy S9">
            <a:extLst>
              <a:ext uri="{FF2B5EF4-FFF2-40B4-BE49-F238E27FC236}">
                <a16:creationId xmlns:a16="http://schemas.microsoft.com/office/drawing/2014/main" id="{5F996E18-A191-EA48-AD23-215A5157A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86" y="3686110"/>
            <a:ext cx="6858000" cy="54578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1726" y="4251262"/>
            <a:ext cx="5024898" cy="10340789"/>
          </a:xfrm>
          <a:prstGeom prst="roundRect">
            <a:avLst>
              <a:gd name="adj" fmla="val 4035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E5DBCF5F-5229-DD44-B341-81D3065D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BCBD01E1-3AAF-C44C-A39B-16BD99C0D8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1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nimated Galaxy S9 -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0" name="galaxy S9">
            <a:extLst>
              <a:ext uri="{FF2B5EF4-FFF2-40B4-BE49-F238E27FC236}">
                <a16:creationId xmlns:a16="http://schemas.microsoft.com/office/drawing/2014/main" id="{A92FFCB2-EF98-B649-8700-07D6CFDC0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86" y="0"/>
            <a:ext cx="6858000" cy="5143006"/>
          </a:xfrm>
          <a:prstGeom prst="rect">
            <a:avLst/>
          </a:prstGeom>
        </p:spPr>
      </p:pic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FDAC714-B3C1-6341-A337-DF4527A9D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1726" y="-5609571"/>
            <a:ext cx="5024898" cy="10340789"/>
          </a:xfrm>
          <a:prstGeom prst="roundRect">
            <a:avLst>
              <a:gd name="adj" fmla="val 4035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bIns="914400" anchor="b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1AA5A212-6B36-3E49-BC43-518C227E7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EA3090B6-A96A-754B-8AE6-62EB2235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03033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*Animated iPhoneX-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E5DBCF5F-5229-DD44-B341-81D3065D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BCBD01E1-3AAF-C44C-A39B-16BD99C0D8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iPhoneXs">
            <a:extLst>
              <a:ext uri="{FF2B5EF4-FFF2-40B4-BE49-F238E27FC236}">
                <a16:creationId xmlns:a16="http://schemas.microsoft.com/office/drawing/2014/main" id="{FFC4F47D-EA6D-A94C-B9EC-C049C5413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74000"/>
                    </a14:imgEffect>
                  </a14:imgLayer>
                </a14:imgProps>
              </a:ext>
            </a:extLst>
          </a:blip>
          <a:srcRect t="-690" b="49826"/>
          <a:stretch/>
        </p:blipFill>
        <p:spPr>
          <a:xfrm>
            <a:off x="5390992" y="3516301"/>
            <a:ext cx="5475605" cy="562769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A763606-B565-FE4F-8423-A2F98D11B1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55926" y="3864864"/>
            <a:ext cx="4745736" cy="10241280"/>
          </a:xfrm>
          <a:custGeom>
            <a:avLst/>
            <a:gdLst>
              <a:gd name="connsiteX0" fmla="*/ 466552 w 4727448"/>
              <a:gd name="connsiteY0" fmla="*/ 0 h 10241280"/>
              <a:gd name="connsiteX1" fmla="*/ 1075467 w 4727448"/>
              <a:gd name="connsiteY1" fmla="*/ 0 h 10241280"/>
              <a:gd name="connsiteX2" fmla="*/ 1075467 w 4727448"/>
              <a:gd name="connsiteY2" fmla="*/ 150757 h 10241280"/>
              <a:gd name="connsiteX3" fmla="*/ 1333385 w 4727448"/>
              <a:gd name="connsiteY3" fmla="*/ 408675 h 10241280"/>
              <a:gd name="connsiteX4" fmla="*/ 3392475 w 4727448"/>
              <a:gd name="connsiteY4" fmla="*/ 408675 h 10241280"/>
              <a:gd name="connsiteX5" fmla="*/ 3650393 w 4727448"/>
              <a:gd name="connsiteY5" fmla="*/ 150757 h 10241280"/>
              <a:gd name="connsiteX6" fmla="*/ 3650393 w 4727448"/>
              <a:gd name="connsiteY6" fmla="*/ 0 h 10241280"/>
              <a:gd name="connsiteX7" fmla="*/ 4260896 w 4727448"/>
              <a:gd name="connsiteY7" fmla="*/ 0 h 10241280"/>
              <a:gd name="connsiteX8" fmla="*/ 4727448 w 4727448"/>
              <a:gd name="connsiteY8" fmla="*/ 466552 h 10241280"/>
              <a:gd name="connsiteX9" fmla="*/ 4727448 w 4727448"/>
              <a:gd name="connsiteY9" fmla="*/ 9774728 h 10241280"/>
              <a:gd name="connsiteX10" fmla="*/ 4260896 w 4727448"/>
              <a:gd name="connsiteY10" fmla="*/ 10241280 h 10241280"/>
              <a:gd name="connsiteX11" fmla="*/ 466552 w 4727448"/>
              <a:gd name="connsiteY11" fmla="*/ 10241280 h 10241280"/>
              <a:gd name="connsiteX12" fmla="*/ 0 w 4727448"/>
              <a:gd name="connsiteY12" fmla="*/ 9774728 h 10241280"/>
              <a:gd name="connsiteX13" fmla="*/ 0 w 4727448"/>
              <a:gd name="connsiteY13" fmla="*/ 466552 h 10241280"/>
              <a:gd name="connsiteX14" fmla="*/ 466552 w 4727448"/>
              <a:gd name="connsiteY14" fmla="*/ 0 h 102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27448" h="10241280">
                <a:moveTo>
                  <a:pt x="466552" y="0"/>
                </a:moveTo>
                <a:lnTo>
                  <a:pt x="1075467" y="0"/>
                </a:lnTo>
                <a:lnTo>
                  <a:pt x="1075467" y="150757"/>
                </a:lnTo>
                <a:cubicBezTo>
                  <a:pt x="1075467" y="293201"/>
                  <a:pt x="1190941" y="408675"/>
                  <a:pt x="1333385" y="408675"/>
                </a:cubicBezTo>
                <a:lnTo>
                  <a:pt x="3392475" y="408675"/>
                </a:lnTo>
                <a:cubicBezTo>
                  <a:pt x="3534919" y="408675"/>
                  <a:pt x="3650393" y="293201"/>
                  <a:pt x="3650393" y="150757"/>
                </a:cubicBezTo>
                <a:lnTo>
                  <a:pt x="3650393" y="0"/>
                </a:lnTo>
                <a:lnTo>
                  <a:pt x="4260896" y="0"/>
                </a:lnTo>
                <a:cubicBezTo>
                  <a:pt x="4518566" y="0"/>
                  <a:pt x="4727448" y="208882"/>
                  <a:pt x="4727448" y="466552"/>
                </a:cubicBezTo>
                <a:lnTo>
                  <a:pt x="4727448" y="9774728"/>
                </a:lnTo>
                <a:cubicBezTo>
                  <a:pt x="4727448" y="10032398"/>
                  <a:pt x="4518566" y="10241280"/>
                  <a:pt x="4260896" y="10241280"/>
                </a:cubicBezTo>
                <a:lnTo>
                  <a:pt x="466552" y="10241280"/>
                </a:lnTo>
                <a:cubicBezTo>
                  <a:pt x="208882" y="10241280"/>
                  <a:pt x="0" y="10032398"/>
                  <a:pt x="0" y="9774728"/>
                </a:cubicBezTo>
                <a:lnTo>
                  <a:pt x="0" y="466552"/>
                </a:lnTo>
                <a:cubicBezTo>
                  <a:pt x="0" y="208882"/>
                  <a:pt x="208882" y="0"/>
                  <a:pt x="466552" y="0"/>
                </a:cubicBez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wrap="square" tIns="1828800" bIns="914400" anchor="t">
            <a:no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9964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20% - 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6EB2347-83DA-E648-99F2-8F82B65A0C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625758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CC89048D-FBB6-9C43-A4B4-B0839E3F56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AF2A84CE-7A20-6C43-B2E8-3BA5F7D046F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7" name="Footer Placeholder">
            <a:extLst>
              <a:ext uri="{FF2B5EF4-FFF2-40B4-BE49-F238E27FC236}">
                <a16:creationId xmlns:a16="http://schemas.microsoft.com/office/drawing/2014/main" id="{2C493599-4EE0-2C48-9032-83D6FEAAC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D75744A8-7219-CF48-8457-F7DA2E0C3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7567A015-827E-0C4B-9206-7F7C39F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eyebrow">
            <a:extLst>
              <a:ext uri="{FF2B5EF4-FFF2-40B4-BE49-F238E27FC236}">
                <a16:creationId xmlns:a16="http://schemas.microsoft.com/office/drawing/2014/main" id="{4B0123B2-2AD5-744E-909B-D58322228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2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Animated  iPhoneX -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5" name="iPhoneXs">
            <a:extLst>
              <a:ext uri="{FF2B5EF4-FFF2-40B4-BE49-F238E27FC236}">
                <a16:creationId xmlns:a16="http://schemas.microsoft.com/office/drawing/2014/main" id="{DC11297E-939B-C441-9334-141CBCC26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74000"/>
                    </a14:imgEffect>
                  </a14:imgLayer>
                </a14:imgProps>
              </a:ext>
            </a:extLst>
          </a:blip>
          <a:srcRect t="49935"/>
          <a:stretch/>
        </p:blipFill>
        <p:spPr>
          <a:xfrm>
            <a:off x="5390992" y="0"/>
            <a:ext cx="5475605" cy="5539334"/>
          </a:xfrm>
          <a:prstGeom prst="rect">
            <a:avLst/>
          </a:prstGeom>
        </p:spPr>
      </p:pic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1AA5A212-6B36-3E49-BC43-518C227E7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EA3090B6-A96A-754B-8AE6-62EB2235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408C68-A6D5-AA4E-99CD-FA30566F50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5926" y="-5223128"/>
            <a:ext cx="4745736" cy="10241280"/>
          </a:xfrm>
          <a:prstGeom prst="roundRect">
            <a:avLst>
              <a:gd name="adj" fmla="val 9869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bIns="914400" anchor="b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924632381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96253" y="1594862"/>
            <a:ext cx="3439995" cy="679552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B40169-A879-DE44-B65C-3576B1C1B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84431" y="1823024"/>
            <a:ext cx="2907793" cy="6259919"/>
          </a:xfrm>
          <a:custGeom>
            <a:avLst/>
            <a:gdLst>
              <a:gd name="connsiteX0" fmla="*/ 317589 w 2907793"/>
              <a:gd name="connsiteY0" fmla="*/ 0 h 6259919"/>
              <a:gd name="connsiteX1" fmla="*/ 667438 w 2907793"/>
              <a:gd name="connsiteY1" fmla="*/ 0 h 6259919"/>
              <a:gd name="connsiteX2" fmla="*/ 667438 w 2907793"/>
              <a:gd name="connsiteY2" fmla="*/ 25353 h 6259919"/>
              <a:gd name="connsiteX3" fmla="*/ 882509 w 2907793"/>
              <a:gd name="connsiteY3" fmla="*/ 240424 h 6259919"/>
              <a:gd name="connsiteX4" fmla="*/ 2046961 w 2907793"/>
              <a:gd name="connsiteY4" fmla="*/ 240424 h 6259919"/>
              <a:gd name="connsiteX5" fmla="*/ 2262032 w 2907793"/>
              <a:gd name="connsiteY5" fmla="*/ 25353 h 6259919"/>
              <a:gd name="connsiteX6" fmla="*/ 2262032 w 2907793"/>
              <a:gd name="connsiteY6" fmla="*/ 0 h 6259919"/>
              <a:gd name="connsiteX7" fmla="*/ 2590204 w 2907793"/>
              <a:gd name="connsiteY7" fmla="*/ 0 h 6259919"/>
              <a:gd name="connsiteX8" fmla="*/ 2907793 w 2907793"/>
              <a:gd name="connsiteY8" fmla="*/ 317589 h 6259919"/>
              <a:gd name="connsiteX9" fmla="*/ 2907793 w 2907793"/>
              <a:gd name="connsiteY9" fmla="*/ 5942330 h 6259919"/>
              <a:gd name="connsiteX10" fmla="*/ 2590204 w 2907793"/>
              <a:gd name="connsiteY10" fmla="*/ 6259919 h 6259919"/>
              <a:gd name="connsiteX11" fmla="*/ 317589 w 2907793"/>
              <a:gd name="connsiteY11" fmla="*/ 6259919 h 6259919"/>
              <a:gd name="connsiteX12" fmla="*/ 0 w 2907793"/>
              <a:gd name="connsiteY12" fmla="*/ 5942330 h 6259919"/>
              <a:gd name="connsiteX13" fmla="*/ 0 w 2907793"/>
              <a:gd name="connsiteY13" fmla="*/ 317589 h 6259919"/>
              <a:gd name="connsiteX14" fmla="*/ 317589 w 2907793"/>
              <a:gd name="connsiteY14" fmla="*/ 0 h 625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7793" h="6259919">
                <a:moveTo>
                  <a:pt x="317589" y="0"/>
                </a:moveTo>
                <a:lnTo>
                  <a:pt x="667438" y="0"/>
                </a:lnTo>
                <a:lnTo>
                  <a:pt x="667438" y="25353"/>
                </a:lnTo>
                <a:cubicBezTo>
                  <a:pt x="667438" y="144133"/>
                  <a:pt x="763729" y="240424"/>
                  <a:pt x="882509" y="240424"/>
                </a:cubicBezTo>
                <a:lnTo>
                  <a:pt x="2046961" y="240424"/>
                </a:lnTo>
                <a:cubicBezTo>
                  <a:pt x="2165741" y="240424"/>
                  <a:pt x="2262032" y="144133"/>
                  <a:pt x="2262032" y="25353"/>
                </a:cubicBezTo>
                <a:lnTo>
                  <a:pt x="2262032" y="0"/>
                </a:lnTo>
                <a:lnTo>
                  <a:pt x="2590204" y="0"/>
                </a:lnTo>
                <a:cubicBezTo>
                  <a:pt x="2765604" y="0"/>
                  <a:pt x="2907793" y="142189"/>
                  <a:pt x="2907793" y="317589"/>
                </a:cubicBezTo>
                <a:lnTo>
                  <a:pt x="2907793" y="5942330"/>
                </a:lnTo>
                <a:cubicBezTo>
                  <a:pt x="2907793" y="6117730"/>
                  <a:pt x="2765604" y="6259919"/>
                  <a:pt x="2590204" y="6259919"/>
                </a:cubicBezTo>
                <a:lnTo>
                  <a:pt x="317589" y="6259919"/>
                </a:lnTo>
                <a:cubicBezTo>
                  <a:pt x="142189" y="6259919"/>
                  <a:pt x="0" y="6117730"/>
                  <a:pt x="0" y="5942330"/>
                </a:cubicBezTo>
                <a:lnTo>
                  <a:pt x="0" y="317589"/>
                </a:lnTo>
                <a:cubicBezTo>
                  <a:pt x="0" y="142189"/>
                  <a:pt x="142189" y="0"/>
                  <a:pt x="317589" y="0"/>
                </a:cubicBez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tIns="0" anchor="ctr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F6F3F78-FF7A-8342-8EA3-E433422B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>
            <a:extLst>
              <a:ext uri="{FF2B5EF4-FFF2-40B4-BE49-F238E27FC236}">
                <a16:creationId xmlns:a16="http://schemas.microsoft.com/office/drawing/2014/main" id="{8CF82583-C3A5-724C-A82E-F2A58343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7D03E39-9697-6347-8889-F4F6B938A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4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93644" y="1642988"/>
            <a:ext cx="3256102" cy="6690273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694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F6F3F78-FF7A-8342-8EA3-E433422B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>
            <a:extLst>
              <a:ext uri="{FF2B5EF4-FFF2-40B4-BE49-F238E27FC236}">
                <a16:creationId xmlns:a16="http://schemas.microsoft.com/office/drawing/2014/main" id="{8CF82583-C3A5-724C-A82E-F2A58343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7D03E39-9697-6347-8889-F4F6B938A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with H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694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9" name="hand">
            <a:extLst>
              <a:ext uri="{FF2B5EF4-FFF2-40B4-BE49-F238E27FC236}">
                <a16:creationId xmlns:a16="http://schemas.microsoft.com/office/drawing/2014/main" id="{87067125-C8BA-C043-9EF9-739EB3D6F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54" y="0"/>
            <a:ext cx="9052560" cy="9144000"/>
          </a:xfrm>
          <a:prstGeom prst="rect">
            <a:avLst/>
          </a:prstGeom>
        </p:spPr>
      </p:pic>
      <p:pic>
        <p:nvPicPr>
          <p:cNvPr id="12" name="phone">
            <a:extLst>
              <a:ext uri="{FF2B5EF4-FFF2-40B4-BE49-F238E27FC236}">
                <a16:creationId xmlns:a16="http://schemas.microsoft.com/office/drawing/2014/main" id="{B3C35C0A-82CD-B74C-B49A-32375EBAB3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93644" y="1642988"/>
            <a:ext cx="3256102" cy="6690273"/>
          </a:xfrm>
          <a:prstGeom prst="rect">
            <a:avLst/>
          </a:prstGeom>
        </p:spPr>
      </p:pic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BF207F09-5E22-3D4A-99F9-12558D85C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B4209E4-FCD6-4B4E-BC10-F7372E2F2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lide Title">
            <a:extLst>
              <a:ext uri="{FF2B5EF4-FFF2-40B4-BE49-F238E27FC236}">
                <a16:creationId xmlns:a16="http://schemas.microsoft.com/office/drawing/2014/main" id="{63C45C5E-330A-7141-B83C-5C877058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B16F2C16-5E5D-694C-9A55-543A9566B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8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Wir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pic>
        <p:nvPicPr>
          <p:cNvPr id="15" name="Wireframe Phone">
            <a:extLst>
              <a:ext uri="{FF2B5EF4-FFF2-40B4-BE49-F238E27FC236}">
                <a16:creationId xmlns:a16="http://schemas.microsoft.com/office/drawing/2014/main" id="{6EE227B6-97C8-6A4D-9E74-84E47AA56C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5258" y="1582013"/>
            <a:ext cx="3256102" cy="67943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F07C9F0-D5CE-DD43-8148-E4A89B355A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4784" y="2553730"/>
            <a:ext cx="2797346" cy="4885038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F6F3F78-FF7A-8342-8EA3-E433422B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>
            <a:extLst>
              <a:ext uri="{FF2B5EF4-FFF2-40B4-BE49-F238E27FC236}">
                <a16:creationId xmlns:a16="http://schemas.microsoft.com/office/drawing/2014/main" id="{8CF82583-C3A5-724C-A82E-F2A58343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47D03E39-9697-6347-8889-F4F6B938A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9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copyright" hidden="1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93C982-5501-9A4A-98B6-2CD288C95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4"/>
          <a:stretch/>
        </p:blipFill>
        <p:spPr>
          <a:xfrm>
            <a:off x="1695436" y="3396703"/>
            <a:ext cx="12866716" cy="5747298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962" y="4131160"/>
            <a:ext cx="11729664" cy="714160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7863A969-65A1-3645-AAC6-2F596A0F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eyebrow">
            <a:extLst>
              <a:ext uri="{FF2B5EF4-FFF2-40B4-BE49-F238E27FC236}">
                <a16:creationId xmlns:a16="http://schemas.microsoft.com/office/drawing/2014/main" id="{1CFA38F8-455A-6140-9240-0AA04CCE4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2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aptop">
            <a:extLst>
              <a:ext uri="{FF2B5EF4-FFF2-40B4-BE49-F238E27FC236}">
                <a16:creationId xmlns:a16="http://schemas.microsoft.com/office/drawing/2014/main" id="{8F58C829-C669-9344-AF36-8FF2E04AEB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581" y="1947062"/>
            <a:ext cx="10557917" cy="5626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20727" y="2205160"/>
            <a:ext cx="7807624" cy="443495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8FD308E2-D733-2549-8734-6BDD400E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A7AC851-07BD-CB4A-9192-F6CA07E7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BCC77C2C-DD43-CE49-873C-CF04AC93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1339AEE0-CAB2-AC43-8305-2CB3131E1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0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Wir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Wireframe Laptop">
            <a:extLst>
              <a:ext uri="{FF2B5EF4-FFF2-40B4-BE49-F238E27FC236}">
                <a16:creationId xmlns:a16="http://schemas.microsoft.com/office/drawing/2014/main" id="{76BDE22C-E5D5-614E-AFD9-99F4EF6D3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133"/>
          <a:stretch/>
        </p:blipFill>
        <p:spPr>
          <a:xfrm>
            <a:off x="7673155" y="2059121"/>
            <a:ext cx="9437128" cy="5429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75689" y="2354524"/>
            <a:ext cx="7194726" cy="4559231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8FD308E2-D733-2549-8734-6BDD400E0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A7AC851-07BD-CB4A-9192-F6CA07E7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BCC77C2C-DD43-CE49-873C-CF04AC93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1339AEE0-CAB2-AC43-8305-2CB3131E1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1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blet">
            <a:extLst>
              <a:ext uri="{FF2B5EF4-FFF2-40B4-BE49-F238E27FC236}">
                <a16:creationId xmlns:a16="http://schemas.microsoft.com/office/drawing/2014/main" id="{6667652A-82E9-164A-82BA-9C346C3D4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15332" y="644923"/>
            <a:ext cx="6202986" cy="86963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6611" y="2355698"/>
            <a:ext cx="7006471" cy="527479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01F4513-0020-C948-A1A4-00A08983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7ECBD5C6-22E6-834D-8F83-7E98FF80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DC63C312-E13C-DA47-824C-77F5EE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295DAA24-CBFC-6843-BFEA-56B298ECB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6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ablet">
            <a:extLst>
              <a:ext uri="{FF2B5EF4-FFF2-40B4-BE49-F238E27FC236}">
                <a16:creationId xmlns:a16="http://schemas.microsoft.com/office/drawing/2014/main" id="{0AE504EB-FF67-AA4D-8407-8B2FE82A0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952" y="1339930"/>
            <a:ext cx="5126435" cy="7187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10928" y="2084832"/>
            <a:ext cx="4288536" cy="572414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01F4513-0020-C948-A1A4-00A08983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7ECBD5C6-22E6-834D-8F83-7E98FF80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DC63C312-E13C-DA47-824C-77F5EE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295DAA24-CBFC-6843-BFEA-56B298ECB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5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4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19C014BA-1675-FE41-BF72-D453070D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554893"/>
            <a:ext cx="6738112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6001CE2-AB3E-D244-A267-D6E4D304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3DA833E-942F-8940-B1D8-5216DB89E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yebrow">
            <a:extLst>
              <a:ext uri="{FF2B5EF4-FFF2-40B4-BE49-F238E27FC236}">
                <a16:creationId xmlns:a16="http://schemas.microsoft.com/office/drawing/2014/main" id="{75E3AF79-308C-1B47-B7DC-4F38056C0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6464" y="315468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t Wire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Wireframe Tablet">
            <a:extLst>
              <a:ext uri="{FF2B5EF4-FFF2-40B4-BE49-F238E27FC236}">
                <a16:creationId xmlns:a16="http://schemas.microsoft.com/office/drawing/2014/main" id="{0DDA784D-327B-D846-8BD2-17F6C6C61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874" y="1600200"/>
            <a:ext cx="4720590" cy="666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4936" y="2157984"/>
            <a:ext cx="4160520" cy="554126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601F4513-0020-C948-A1A4-00A08983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7ECBD5C6-22E6-834D-8F83-7E98FF80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lide Title">
            <a:extLst>
              <a:ext uri="{FF2B5EF4-FFF2-40B4-BE49-F238E27FC236}">
                <a16:creationId xmlns:a16="http://schemas.microsoft.com/office/drawing/2014/main" id="{DC63C312-E13C-DA47-824C-77F5EE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295DAA24-CBFC-6843-BFEA-56B298ECB9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5) Mobi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hone">
            <a:extLst>
              <a:ext uri="{FF2B5EF4-FFF2-40B4-BE49-F238E27FC236}">
                <a16:creationId xmlns:a16="http://schemas.microsoft.com/office/drawing/2014/main" id="{92FD70EC-9010-D54D-8264-2B5459F4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7089" y="2966037"/>
            <a:ext cx="2663410" cy="5472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7B46D9D3-9B80-1646-824A-1C0B79E0D58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9907" y="3553097"/>
            <a:ext cx="2337774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584903C-A3CD-F745-8116-7977D092B36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712717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7B499F9E-AF6B-8A42-8EE4-6063D46298E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436806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B2EA8072-9F91-D34B-B65E-6C5A84917B0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40453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0C6A6416-6FB9-D740-8F44-FF98740C9B5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64541" y="3553097"/>
            <a:ext cx="2280330" cy="4180113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A5AC4E32-8363-194D-B1B5-BB6497DA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37069FEB-2944-2447-97C1-4AAD56AA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Title">
            <a:extLst>
              <a:ext uri="{FF2B5EF4-FFF2-40B4-BE49-F238E27FC236}">
                <a16:creationId xmlns:a16="http://schemas.microsoft.com/office/drawing/2014/main" id="{868A482F-C0FE-A741-96B0-608FD447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3167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88C24264-5E15-7749-B97F-456922F03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9144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0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2) Mobi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one">
            <a:extLst>
              <a:ext uri="{FF2B5EF4-FFF2-40B4-BE49-F238E27FC236}">
                <a16:creationId xmlns:a16="http://schemas.microsoft.com/office/drawing/2014/main" id="{DCE13085-D2B6-7945-A04B-65145F06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25389" y="1642988"/>
            <a:ext cx="3256102" cy="6690273"/>
          </a:xfrm>
          <a:prstGeom prst="rect">
            <a:avLst/>
          </a:prstGeom>
        </p:spPr>
      </p:pic>
      <p:pic>
        <p:nvPicPr>
          <p:cNvPr id="12" name="phone">
            <a:extLst>
              <a:ext uri="{FF2B5EF4-FFF2-40B4-BE49-F238E27FC236}">
                <a16:creationId xmlns:a16="http://schemas.microsoft.com/office/drawing/2014/main" id="{96470FB0-91A7-9247-B245-99FEE9CE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38384" y="1642988"/>
            <a:ext cx="3256102" cy="6690273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13C04F9A-D46D-E147-BA10-22FA5891AB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21683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5D4C11B3-C7A9-4747-94D5-BA0E8A7A7C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8688" y="2289388"/>
            <a:ext cx="2889504" cy="521162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C58940B9-2695-BA40-8EDF-C01854FDB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8C650353-7010-4844-B037-EA964B079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Slide Title">
            <a:extLst>
              <a:ext uri="{FF2B5EF4-FFF2-40B4-BE49-F238E27FC236}">
                <a16:creationId xmlns:a16="http://schemas.microsoft.com/office/drawing/2014/main" id="{B5AACA3B-EEC5-7F4A-9DEE-002F27F7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EBE77D8A-3B69-8347-AF0F-2A9822FE9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3) Mobil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20358"/>
            <a:ext cx="4767279" cy="138499"/>
          </a:xfrm>
        </p:spPr>
        <p:txBody>
          <a:bodyPr/>
          <a:lstStyle/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pic>
        <p:nvPicPr>
          <p:cNvPr id="14" name="phone">
            <a:extLst>
              <a:ext uri="{FF2B5EF4-FFF2-40B4-BE49-F238E27FC236}">
                <a16:creationId xmlns:a16="http://schemas.microsoft.com/office/drawing/2014/main" id="{539B5E8D-FD54-834B-A27A-A7E100E7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76360" y="1599287"/>
            <a:ext cx="2700812" cy="5549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4" name="Picture Placeholder 1">
            <a:extLst>
              <a:ext uri="{FF2B5EF4-FFF2-40B4-BE49-F238E27FC236}">
                <a16:creationId xmlns:a16="http://schemas.microsoft.com/office/drawing/2014/main" id="{8A2CFA78-193A-8D4F-9B08-6E0F0E144A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08074" y="2170826"/>
            <a:ext cx="2411360" cy="428331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29" name="phone">
            <a:extLst>
              <a:ext uri="{FF2B5EF4-FFF2-40B4-BE49-F238E27FC236}">
                <a16:creationId xmlns:a16="http://schemas.microsoft.com/office/drawing/2014/main" id="{5947C252-CEBF-8B47-95E9-1E66640E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56063" y="2172311"/>
            <a:ext cx="2700812" cy="5549325"/>
          </a:xfrm>
          <a:prstGeom prst="rect">
            <a:avLst/>
          </a:prstGeom>
        </p:spPr>
      </p:pic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E8A9F4-66DF-A948-8EE4-03FE0F6367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887777" y="2743850"/>
            <a:ext cx="2411360" cy="428331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pic>
        <p:nvPicPr>
          <p:cNvPr id="31" name="phone">
            <a:extLst>
              <a:ext uri="{FF2B5EF4-FFF2-40B4-BE49-F238E27FC236}">
                <a16:creationId xmlns:a16="http://schemas.microsoft.com/office/drawing/2014/main" id="{3DA17CD9-FFF1-2F45-A54F-723BE1BC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30984" y="1599287"/>
            <a:ext cx="2700812" cy="5549325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981B1017-8092-8B4D-94F0-A7EF563C95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770013" y="2170826"/>
            <a:ext cx="2411360" cy="428331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0" anchor="ctr">
            <a:norm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Slide Number Placeholder">
            <a:extLst>
              <a:ext uri="{FF2B5EF4-FFF2-40B4-BE49-F238E27FC236}">
                <a16:creationId xmlns:a16="http://schemas.microsoft.com/office/drawing/2014/main" id="{4A7BE4B4-0EFC-024D-813B-03D7A9D62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Slide Title">
            <a:extLst>
              <a:ext uri="{FF2B5EF4-FFF2-40B4-BE49-F238E27FC236}">
                <a16:creationId xmlns:a16="http://schemas.microsoft.com/office/drawing/2014/main" id="{EBFBA4DE-623B-9E48-9675-5CD1EE4D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eyebrow">
            <a:extLst>
              <a:ext uri="{FF2B5EF4-FFF2-40B4-BE49-F238E27FC236}">
                <a16:creationId xmlns:a16="http://schemas.microsoft.com/office/drawing/2014/main" id="{D421C07C-6EC7-BC41-8EA9-20221CD48D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2) Bottom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EBBCD265-F61E-1B4A-919E-276D2E46D1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63928" y="4656744"/>
            <a:ext cx="6766560" cy="3493008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AB6E707-0451-1345-9BFF-1C64AFAB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13940600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03748F9-7281-AF4D-BC92-693C0EF9BC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26464" y="4656744"/>
            <a:ext cx="6766560" cy="3493008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6BE4908B-2E9E-3442-869A-1C6CE072773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4C71B89-3C5B-A548-A07F-9A526246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3B681B83-2604-5D44-930A-7A5C0E74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9516AD90-9522-7F48-BE6A-911B34D83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7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/Titl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AAB6E707-0451-1345-9BFF-1C64AFAB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13940600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03748F9-7281-AF4D-BC92-693C0EF9BC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26464" y="3864891"/>
            <a:ext cx="4928616" cy="28163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C3250296-4042-7643-9653-145A3908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C169B0-5B86-6E43-9E61-E1F55A5D84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77718" y="3864891"/>
            <a:ext cx="4928616" cy="28163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0EAA27C-B585-B24C-A485-08E3ED5CC7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8972" y="3864891"/>
            <a:ext cx="4928616" cy="28163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DBF0DFB9-8443-5F4D-BDFF-1228AE62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A0191E8B-3195-DD45-A8E1-92B0F48003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7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3) w/Titl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4990" y="4313511"/>
            <a:ext cx="5376672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CFA105D5-2D00-6941-9277-27FCFF407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40458" y="4313511"/>
            <a:ext cx="5376672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3813293-AF57-9C4E-A201-7ADAF78C00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895906" y="4313511"/>
            <a:ext cx="5376672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2" name="Slide Title">
            <a:extLst>
              <a:ext uri="{FF2B5EF4-FFF2-40B4-BE49-F238E27FC236}">
                <a16:creationId xmlns:a16="http://schemas.microsoft.com/office/drawing/2014/main" id="{FBA4037B-9B59-5140-9EE1-DE0F06BE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eyebrow">
            <a:extLst>
              <a:ext uri="{FF2B5EF4-FFF2-40B4-BE49-F238E27FC236}">
                <a16:creationId xmlns:a16="http://schemas.microsoft.com/office/drawing/2014/main" id="{76F448E8-699B-7A49-A54A-2EBB416CD4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313511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D9C26E5-541F-6149-A3F4-A907600D75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8572" y="4313511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8819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92D7511-6F28-984D-9433-F0620401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F6E5DDE-D3DF-FC45-B0EE-53F76C220E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D640566-07DE-6844-A02F-2DC9F07044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8572" y="0"/>
            <a:ext cx="8129016" cy="482803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40526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06152A8-733F-184D-B3D7-BE31657601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2903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nimated Tablet -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0D370-AB55-A440-B0C6-5DB942CDA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64"/>
          <a:stretch/>
        </p:blipFill>
        <p:spPr>
          <a:xfrm>
            <a:off x="3801076" y="3863675"/>
            <a:ext cx="8625361" cy="775259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7471C1-F599-E84E-8D7A-8FEF0FE25A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7703" y="4960079"/>
            <a:ext cx="7532107" cy="10037644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innerShdw blurRad="63500">
              <a:prstClr val="black">
                <a:alpha val="50000"/>
              </a:prstClr>
            </a:innerShdw>
          </a:effectLst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44F05D1C-E7FA-6141-9021-5D0EF2DA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eyebrow">
            <a:extLst>
              <a:ext uri="{FF2B5EF4-FFF2-40B4-BE49-F238E27FC236}">
                <a16:creationId xmlns:a16="http://schemas.microsoft.com/office/drawing/2014/main" id="{16A3829A-3C89-7B4A-AD69-77D9855C2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2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2)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56004" y="457200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06152A8-733F-184D-B3D7-BE31657601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56004" y="0"/>
            <a:ext cx="8101584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9407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s (10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60189ED-6C75-624D-8CC4-410C218672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6464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CFA105D5-2D00-6941-9277-27FCFF407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11869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3813293-AF57-9C4E-A201-7ADAF78C00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97274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C8FAD61F-3F46-0A44-B754-B27FA62240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82679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4033AB08-9655-0946-B4B6-41F5440CBD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368084" y="4343491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14303D40-FC08-BD4D-9BB7-9F9E4098B2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26464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9D2DB227-2578-9849-A963-9D5936BD54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1869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3834B14A-46A4-A844-BB7C-A38AF0D4CF3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97274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BEDF66F6-6A55-BC45-AF71-4D1B8D2EA8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382679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C1C16448-C40E-294F-B510-B8628FA44CB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368084" y="6814828"/>
            <a:ext cx="2889504" cy="2359152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44" name="Slide Title">
            <a:extLst>
              <a:ext uri="{FF2B5EF4-FFF2-40B4-BE49-F238E27FC236}">
                <a16:creationId xmlns:a16="http://schemas.microsoft.com/office/drawing/2014/main" id="{B71B67EB-41E9-7C47-B91D-2C3DDD96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eyebrow">
            <a:extLst>
              <a:ext uri="{FF2B5EF4-FFF2-40B4-BE49-F238E27FC236}">
                <a16:creationId xmlns:a16="http://schemas.microsoft.com/office/drawing/2014/main" id="{27ACE241-3EA9-5A41-AB61-2E8D8AD80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6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3988" y="0"/>
            <a:ext cx="14834044" cy="41148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E6F2862-1A82-DD43-A113-9DFAE6496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B4238E29-86CE-3B45-9209-B4AB4957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5130049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1BA5A636-D4AF-034C-A9E7-1D4E16E78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4727713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3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Bottom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3988" y="5029200"/>
            <a:ext cx="14834044" cy="41148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A96A062B-8212-8847-B91C-7241B73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28229E09-08E0-1144-A55C-8618AE9E26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7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50% Bottom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16258032" cy="4572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355EA5E3-91E2-D24E-A8E3-23877291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25882C4F-56E9-3840-9A93-1B02271B3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0431591-6198-1D42-A95A-756EC4B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A6DD692D-DF24-9647-B426-478A4A82312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E0032BC-4FA2-9549-AE78-2DD3FD4B0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5E9944D-DF83-F148-91C4-839C8863A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5% Right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142276" y="0"/>
            <a:ext cx="4115756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65A0D8E-5DA7-FE4B-803C-55574D06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282696"/>
            <a:ext cx="6738112" cy="10992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6A89E076-831F-CF43-AD0B-D589F9F85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2889504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5% Left w/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115756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B27DF-AB43-754A-8ACA-785E6D28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65A0D8E-5DA7-FE4B-803C-55574D06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722" y="3282696"/>
            <a:ext cx="6738112" cy="1099219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eyebrow">
            <a:extLst>
              <a:ext uri="{FF2B5EF4-FFF2-40B4-BE49-F238E27FC236}">
                <a16:creationId xmlns:a16="http://schemas.microsoft.com/office/drawing/2014/main" id="{6A89E076-831F-CF43-AD0B-D589F9F85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298" y="2889504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6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50%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8794" y="0"/>
            <a:ext cx="812923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BDD2A21F-C324-744E-8DAA-E176D306B6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7021" y="8520358"/>
            <a:ext cx="1423467" cy="139141"/>
          </a:xfrm>
        </p:spPr>
        <p:txBody>
          <a:bodyPr wrap="none">
            <a:spAutoFit/>
          </a:bodyPr>
          <a:lstStyle>
            <a:lvl1pPr algn="r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E1A63244-920F-144A-8F82-2C498EA7A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7" y="8512664"/>
            <a:ext cx="15709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AF737367-626C-8E41-90B2-8B29C612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5098C9AE-08C2-BE47-A750-A147E8BDB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6464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50%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8129238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E1A63244-920F-144A-8F82-2C498EA7A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7" y="8512664"/>
            <a:ext cx="15709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89AB897-A643-1E45-A37C-146B6990B46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A4BF2920-5369-0C41-9709-D8DAC073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871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76E31577-8C73-344E-9C4D-6FA610431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40447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4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40%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8F82A4-E558-4445-B623-9BF4CF4A88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26480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/>
        </p:spPr>
        <p:txBody>
          <a:bodyPr tIns="0"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2EFE6-3A43-C741-AC64-EDA70D85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E3C2B403-EB9F-EA4F-A5F4-0D280AB9A16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5256" y="8439912"/>
            <a:ext cx="329184" cy="301752"/>
          </a:xfrm>
        </p:spPr>
        <p:txBody>
          <a:bodyPr wrap="none" anchor="t">
            <a:noAutofit/>
          </a:bodyPr>
          <a:lstStyle>
            <a:lvl1pPr algn="ctr">
              <a:defRPr sz="1800" b="0" i="0">
                <a:solidFill>
                  <a:srgbClr val="FF2F92"/>
                </a:solidFill>
              </a:defRPr>
            </a:lvl1pPr>
          </a:lstStyle>
          <a:p>
            <a:r>
              <a:rPr lang="en-US" dirty="0"/>
              <a:t>Infor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C7C2B-474A-C041-8EEB-42E2569D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17FEB22-4340-D543-9E3C-3116AA5AE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73289289-DF9D-ED45-9DB9-BFD974B8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904" y="2002536"/>
            <a:ext cx="6738906" cy="109921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eyebrow">
            <a:extLst>
              <a:ext uri="{FF2B5EF4-FFF2-40B4-BE49-F238E27FC236}">
                <a16:creationId xmlns:a16="http://schemas.microsoft.com/office/drawing/2014/main" id="{B2AF14A6-9D51-F84D-B92B-410DC59BD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2480" y="1600200"/>
            <a:ext cx="6701536" cy="21403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1400" b="1" i="0" spc="0" baseline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3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BC5632DD-A1C3-374F-9608-992AC5E9814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" y="-571"/>
            <a:ext cx="16258032" cy="9145143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877536" y="1155032"/>
            <a:ext cx="14430375" cy="10992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434167"/>
            <a:ext cx="14430375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4D2BAF-2300-4C40-83DE-DBE2DB483F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AA358-4CCE-4D46-B290-03D072E5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5AF24-46DA-F64E-9926-62C2F4DD709B}"/>
              </a:ext>
            </a:extLst>
          </p:cNvPr>
          <p:cNvSpPr txBox="1"/>
          <p:nvPr/>
        </p:nvSpPr>
        <p:spPr>
          <a:xfrm>
            <a:off x="6665093" y="9541565"/>
            <a:ext cx="2927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 BUILD : 07.31.20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32E20-2298-B647-9F6C-DDABD6AD2F96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2" name="*Confidential*" hidden="1">
            <a:extLst>
              <a:ext uri="{FF2B5EF4-FFF2-40B4-BE49-F238E27FC236}">
                <a16:creationId xmlns:a16="http://schemas.microsoft.com/office/drawing/2014/main" id="{C0691014-3F9A-D74A-BB64-0D046C0CD06E}"/>
              </a:ext>
            </a:extLst>
          </p:cNvPr>
          <p:cNvSpPr txBox="1"/>
          <p:nvPr/>
        </p:nvSpPr>
        <p:spPr>
          <a:xfrm>
            <a:off x="6380719" y="8528051"/>
            <a:ext cx="3496150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spc="0" dirty="0">
                <a:solidFill>
                  <a:schemeClr val="accent6"/>
                </a:solidFill>
                <a:effectLst/>
              </a:rPr>
              <a:t>CONFIDENTIAL – INTERNAL USE ONLY, NOT FOR DISTRIBUTION.  |  </a:t>
            </a:r>
            <a:fld id="{FDF7789E-06FE-1848-B3EB-E4028C03A169}" type="slidenum">
              <a:rPr lang="en-US" sz="800" b="1" spc="0" smtClean="0">
                <a:solidFill>
                  <a:schemeClr val="bg1">
                    <a:lumMod val="50000"/>
                  </a:schemeClr>
                </a:solidFill>
                <a:effectLst/>
              </a:rPr>
              <a:t>‹#›</a:t>
            </a:fld>
            <a:endParaRPr lang="en-US" sz="800" b="1" spc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07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8" r:id="rId5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00" b="1" i="0" kern="1200" spc="-80" baseline="0">
          <a:solidFill>
            <a:srgbClr val="4242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5000"/>
        </a:lnSpc>
        <a:spcBef>
          <a:spcPts val="2800"/>
        </a:spcBef>
        <a:buFont typeface="Arial" panose="020B0604020202020204" pitchFamily="34" charset="0"/>
        <a:buNone/>
        <a:defRPr sz="2400" b="0" i="0" kern="1200" spc="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1625" indent="-301625" algn="l" defTabSz="1219170" rtl="0" eaLnBrk="1" latinLnBrk="0" hangingPunct="1">
        <a:lnSpc>
          <a:spcPct val="105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tabLst/>
        <a:defRPr sz="2000" b="0" i="0" kern="1200" spc="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9125" indent="-3016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–"/>
        <a:tabLst/>
        <a:defRPr sz="1800" b="0" i="0" kern="1200" spc="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3275" indent="-184150" algn="l" defTabSz="121917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tabLst/>
        <a:defRPr sz="1600" b="0" i="0" kern="1200" spc="2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9650" indent="-1873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-"/>
        <a:tabLst/>
        <a:defRPr sz="1600" b="0" i="0" kern="1200" spc="2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880">
          <p15:clr>
            <a:srgbClr val="F26B43"/>
          </p15:clr>
        </p15:guide>
        <p15:guide id="3" pos="567">
          <p15:clr>
            <a:srgbClr val="F26B43"/>
          </p15:clr>
        </p15:guide>
        <p15:guide id="4" pos="9657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5208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pos="897">
          <p15:clr>
            <a:srgbClr val="F26B43"/>
          </p15:clr>
        </p15:guide>
        <p15:guide id="9" pos="934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BC5632DD-A1C3-374F-9608-992AC5E9814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" y="-571"/>
            <a:ext cx="16258032" cy="9145143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877536" y="1155032"/>
            <a:ext cx="14430375" cy="10992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434167"/>
            <a:ext cx="14430375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Infor 2020 PPT Template CORE – Rel. 2  |  July 2020</a:t>
            </a:r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050248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AA358-4CCE-4D46-B290-03D072E5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011" y="8520358"/>
            <a:ext cx="28164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5AF24-46DA-F64E-9926-62C2F4DD709B}"/>
              </a:ext>
            </a:extLst>
          </p:cNvPr>
          <p:cNvSpPr txBox="1"/>
          <p:nvPr/>
        </p:nvSpPr>
        <p:spPr>
          <a:xfrm>
            <a:off x="6665093" y="9541565"/>
            <a:ext cx="2927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 BUILD : 07.31.20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32E20-2298-B647-9F6C-DDABD6AD2F96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2" name="*Confidential*" hidden="1">
            <a:extLst>
              <a:ext uri="{FF2B5EF4-FFF2-40B4-BE49-F238E27FC236}">
                <a16:creationId xmlns:a16="http://schemas.microsoft.com/office/drawing/2014/main" id="{C0691014-3F9A-D74A-BB64-0D046C0CD06E}"/>
              </a:ext>
            </a:extLst>
          </p:cNvPr>
          <p:cNvSpPr txBox="1"/>
          <p:nvPr/>
        </p:nvSpPr>
        <p:spPr>
          <a:xfrm>
            <a:off x="6380719" y="8528051"/>
            <a:ext cx="3496150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spc="0" dirty="0">
                <a:solidFill>
                  <a:schemeClr val="accent6"/>
                </a:solidFill>
                <a:effectLst/>
              </a:rPr>
              <a:t>CONFIDENTIAL – INTERNAL USE ONLY, NOT FOR DISTRIBUTION.  |  </a:t>
            </a:r>
            <a:fld id="{FDF7789E-06FE-1848-B3EB-E4028C03A169}" type="slidenum">
              <a:rPr lang="en-US" sz="800" b="1" spc="0" smtClean="0">
                <a:solidFill>
                  <a:schemeClr val="bg1">
                    <a:lumMod val="50000"/>
                  </a:schemeClr>
                </a:solidFill>
                <a:effectLst/>
              </a:rPr>
              <a:t>‹#›</a:t>
            </a:fld>
            <a:endParaRPr lang="en-US" sz="800" b="1" spc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1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3" r:id="rId53"/>
    <p:sldLayoutId id="2147483774" r:id="rId54"/>
    <p:sldLayoutId id="2147483775" r:id="rId55"/>
    <p:sldLayoutId id="2147483776" r:id="rId5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00" b="1" i="0" kern="1200" spc="-80" baseline="0">
          <a:solidFill>
            <a:srgbClr val="4242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5000"/>
        </a:lnSpc>
        <a:spcBef>
          <a:spcPts val="2800"/>
        </a:spcBef>
        <a:buFont typeface="Arial" panose="020B0604020202020204" pitchFamily="34" charset="0"/>
        <a:buNone/>
        <a:defRPr sz="2400" b="0" i="0" kern="1200" spc="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1625" indent="-301625" algn="l" defTabSz="1219170" rtl="0" eaLnBrk="1" latinLnBrk="0" hangingPunct="1">
        <a:lnSpc>
          <a:spcPct val="105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tabLst/>
        <a:defRPr sz="2000" b="0" i="0" kern="1200" spc="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9125" indent="-3016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–"/>
        <a:tabLst/>
        <a:defRPr sz="1800" b="0" i="0" kern="1200" spc="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3275" indent="-184150" algn="l" defTabSz="121917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tabLst/>
        <a:defRPr sz="1600" b="0" i="0" kern="1200" spc="2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9650" indent="-1873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-"/>
        <a:tabLst/>
        <a:defRPr sz="1600" b="0" i="0" kern="1200" spc="20" baseline="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880">
          <p15:clr>
            <a:srgbClr val="F26B43"/>
          </p15:clr>
        </p15:guide>
        <p15:guide id="3" pos="567">
          <p15:clr>
            <a:srgbClr val="F26B43"/>
          </p15:clr>
        </p15:guide>
        <p15:guide id="4" pos="9657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5208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pos="897">
          <p15:clr>
            <a:srgbClr val="F26B43"/>
          </p15:clr>
        </p15:guide>
        <p15:guide id="9" pos="93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markets/currencies" TargetMode="External"/><Relationship Id="rId1" Type="http://schemas.openxmlformats.org/officeDocument/2006/relationships/slideLayout" Target="../slideLayouts/slideLayout5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9BDFEBD-0DF6-E643-8CF9-51CB97CB67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4" b="24"/>
          <a:stretch/>
        </p:blipFill>
        <p:spPr>
          <a:prstGeom prst="rect">
            <a:avLst/>
          </a:prstGeom>
        </p:spPr>
      </p:pic>
      <p:pic>
        <p:nvPicPr>
          <p:cNvPr id="9" name="Infor">
            <a:extLst>
              <a:ext uri="{FF2B5EF4-FFF2-40B4-BE49-F238E27FC236}">
                <a16:creationId xmlns:a16="http://schemas.microsoft.com/office/drawing/2014/main" id="{D21085E2-17FD-4A4F-AD56-B05AD941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" b="497"/>
          <a:stretch/>
        </p:blipFill>
        <p:spPr>
          <a:xfrm>
            <a:off x="1430362" y="6881035"/>
            <a:ext cx="784555" cy="713232"/>
          </a:xfrm>
        </p:spPr>
      </p:pic>
      <p:sp>
        <p:nvSpPr>
          <p:cNvPr id="24" name="Copyright">
            <a:extLst>
              <a:ext uri="{FF2B5EF4-FFF2-40B4-BE49-F238E27FC236}">
                <a16:creationId xmlns:a16="http://schemas.microsoft.com/office/drawing/2014/main" id="{971C9F96-FC6F-7B44-AF71-1AEEA94F4F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Copyright © 2020. Infor. All Rights Reserved. Infor.com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162ED446-5CF6-B141-B4D7-89AB70B9803C}"/>
              </a:ext>
            </a:extLst>
          </p:cNvPr>
          <p:cNvSpPr txBox="1">
            <a:spLocks/>
          </p:cNvSpPr>
          <p:nvPr/>
        </p:nvSpPr>
        <p:spPr>
          <a:xfrm>
            <a:off x="1430140" y="6017991"/>
            <a:ext cx="689291" cy="18043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October 2020</a:t>
            </a:r>
          </a:p>
        </p:txBody>
      </p:sp>
      <p:sp>
        <p:nvSpPr>
          <p:cNvPr id="23" name="Presenter ">
            <a:extLst>
              <a:ext uri="{FF2B5EF4-FFF2-40B4-BE49-F238E27FC236}">
                <a16:creationId xmlns:a16="http://schemas.microsoft.com/office/drawing/2014/main" id="{5344507F-9CEE-2449-AE92-1F7B0C017C43}"/>
              </a:ext>
            </a:extLst>
          </p:cNvPr>
          <p:cNvSpPr txBox="1">
            <a:spLocks/>
          </p:cNvSpPr>
          <p:nvPr/>
        </p:nvSpPr>
        <p:spPr>
          <a:xfrm>
            <a:off x="1426464" y="5079700"/>
            <a:ext cx="2192908" cy="43672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j-lt"/>
            </a:endParaRP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F728637-B7B9-D446-8B62-E3A00FD2A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Infor Vendor </a:t>
            </a:r>
            <a:br>
              <a:rPr lang="en-US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Beeline Instructions</a:t>
            </a:r>
          </a:p>
        </p:txBody>
      </p:sp>
      <p:grpSp>
        <p:nvGrpSpPr>
          <p:cNvPr id="8" name="*Internal Use*" hidden="1">
            <a:extLst>
              <a:ext uri="{FF2B5EF4-FFF2-40B4-BE49-F238E27FC236}">
                <a16:creationId xmlns:a16="http://schemas.microsoft.com/office/drawing/2014/main" id="{FEB2E81B-F8F8-4943-9EF4-568F33594A48}"/>
              </a:ext>
            </a:extLst>
          </p:cNvPr>
          <p:cNvGrpSpPr/>
          <p:nvPr/>
        </p:nvGrpSpPr>
        <p:grpSpPr>
          <a:xfrm>
            <a:off x="1430362" y="0"/>
            <a:ext cx="5081588" cy="707065"/>
            <a:chOff x="1207738" y="0"/>
            <a:chExt cx="5081588" cy="707065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52C5D268-E389-504D-BF01-B2A37316DE87}"/>
                </a:ext>
              </a:extLst>
            </p:cNvPr>
            <p:cNvSpPr/>
            <p:nvPr/>
          </p:nvSpPr>
          <p:spPr>
            <a:xfrm>
              <a:off x="1207738" y="0"/>
              <a:ext cx="5081588" cy="707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nfidential">
              <a:extLst>
                <a:ext uri="{FF2B5EF4-FFF2-40B4-BE49-F238E27FC236}">
                  <a16:creationId xmlns:a16="http://schemas.microsoft.com/office/drawing/2014/main" id="{4F466D3B-C45A-F447-8400-1E8E062B0F3D}"/>
                </a:ext>
              </a:extLst>
            </p:cNvPr>
            <p:cNvSpPr txBox="1"/>
            <p:nvPr/>
          </p:nvSpPr>
          <p:spPr>
            <a:xfrm>
              <a:off x="1584478" y="307428"/>
              <a:ext cx="432810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900" spc="1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CONFIDENTIAL – INTERNAL USE ONLY, NOT FOR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Review Request In Process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F76F1B-EF11-4DE2-8190-836EC8D17A05}"/>
              </a:ext>
            </a:extLst>
          </p:cNvPr>
          <p:cNvGrpSpPr/>
          <p:nvPr/>
        </p:nvGrpSpPr>
        <p:grpSpPr>
          <a:xfrm>
            <a:off x="899324" y="2478763"/>
            <a:ext cx="15023748" cy="5348501"/>
            <a:chOff x="670724" y="2564106"/>
            <a:chExt cx="15023748" cy="53485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37207F-1D92-48BF-81D4-A58B3CDC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724" y="2564106"/>
              <a:ext cx="14551125" cy="24102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FFA36A-D14A-4E0B-906A-029BD3FB4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0063" y="4082404"/>
              <a:ext cx="12134409" cy="38302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0391EE-802C-45C1-8148-48D4D0D36BBC}"/>
                </a:ext>
              </a:extLst>
            </p:cNvPr>
            <p:cNvSpPr txBox="1"/>
            <p:nvPr/>
          </p:nvSpPr>
          <p:spPr>
            <a:xfrm>
              <a:off x="6713689" y="5100335"/>
              <a:ext cx="3800247" cy="984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View open Requests &amp; select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5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Review Request in Process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3F536-7F9B-496D-B409-C2D9B72D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2158958"/>
            <a:ext cx="5285714" cy="6469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57F26-63F5-4E29-95A8-49F6B7E13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603" y="2120540"/>
            <a:ext cx="3857601" cy="64690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86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Decline Submission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CB44FE-5F96-4DCE-9ABB-02E6641E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68" y="2204366"/>
            <a:ext cx="13990476" cy="544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Decline Submission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7" name="Picture 2" descr="C:\Users\dmenefee\AppData\Local\Temp\SNAGHTMLd5b982.PNG">
            <a:extLst>
              <a:ext uri="{FF2B5EF4-FFF2-40B4-BE49-F238E27FC236}">
                <a16:creationId xmlns:a16="http://schemas.microsoft.com/office/drawing/2014/main" id="{F71AFE1B-BDBB-477A-A070-075A8F54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68" y="2103451"/>
            <a:ext cx="5610225" cy="6343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5C107-4D93-41F4-9B97-A51689C5D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2103451"/>
            <a:ext cx="7564419" cy="5872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27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Decline Submission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7A171-E61E-40DF-AE55-2DD8D6B8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32" y="2208764"/>
            <a:ext cx="5895458" cy="5681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445011-C7FA-4095-8A11-3AF3993F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94" y="2177142"/>
            <a:ext cx="6070420" cy="5944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E20F2-21CE-43E6-BCAF-11FB891E88F3}"/>
              </a:ext>
            </a:extLst>
          </p:cNvPr>
          <p:cNvSpPr txBox="1"/>
          <p:nvPr/>
        </p:nvSpPr>
        <p:spPr>
          <a:xfrm>
            <a:off x="10917970" y="5017681"/>
            <a:ext cx="2711901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70-1 no longer in the list</a:t>
            </a:r>
          </a:p>
        </p:txBody>
      </p:sp>
    </p:spTree>
    <p:extLst>
      <p:ext uri="{BB962C8B-B14F-4D97-AF65-F5344CB8AC3E}">
        <p14:creationId xmlns:p14="http://schemas.microsoft.com/office/powerpoint/2010/main" val="4066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F163EE-DF39-4BA1-B6EE-306D4247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92" y="2379645"/>
            <a:ext cx="13990476" cy="544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59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D74D8-68E0-48AC-A9C8-5E830F03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68" y="2066552"/>
            <a:ext cx="4676190" cy="6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39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6328" y="8344940"/>
            <a:ext cx="157094" cy="15388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5213" y="8604885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780CF-7514-44E9-9D14-853E21EA99AA}"/>
              </a:ext>
            </a:extLst>
          </p:cNvPr>
          <p:cNvGrpSpPr/>
          <p:nvPr/>
        </p:nvGrpSpPr>
        <p:grpSpPr>
          <a:xfrm>
            <a:off x="1445213" y="2150160"/>
            <a:ext cx="9443798" cy="6330398"/>
            <a:chOff x="2329133" y="2317884"/>
            <a:chExt cx="9443798" cy="6330398"/>
          </a:xfrm>
        </p:grpSpPr>
        <p:pic>
          <p:nvPicPr>
            <p:cNvPr id="7" name="Picture 2" descr="C:\Users\dmenefee\AppData\Local\Temp\SNAGHTMLee963b.PNG">
              <a:extLst>
                <a:ext uri="{FF2B5EF4-FFF2-40B4-BE49-F238E27FC236}">
                  <a16:creationId xmlns:a16="http://schemas.microsoft.com/office/drawing/2014/main" id="{38CDB12A-2C79-4247-A48F-D0A64C4E0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133" y="2317884"/>
              <a:ext cx="9443798" cy="6175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90D200-B9E7-4AF3-9177-4D21949456BE}"/>
                </a:ext>
              </a:extLst>
            </p:cNvPr>
            <p:cNvSpPr txBox="1"/>
            <p:nvPr/>
          </p:nvSpPr>
          <p:spPr>
            <a:xfrm>
              <a:off x="6433713" y="7663397"/>
              <a:ext cx="4728867" cy="984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View of resources already proposed – currently none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2B4379-EE19-4531-95DC-596D42558536}"/>
                </a:ext>
              </a:extLst>
            </p:cNvPr>
            <p:cNvSpPr txBox="1"/>
            <p:nvPr/>
          </p:nvSpPr>
          <p:spPr>
            <a:xfrm>
              <a:off x="4421305" y="3692105"/>
              <a:ext cx="5259453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Propose resources from pool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Or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Add a new profile &amp; propose 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C650CB2-4B88-4FA2-83DE-ADB27231C284}"/>
                </a:ext>
              </a:extLst>
            </p:cNvPr>
            <p:cNvSpPr/>
            <p:nvPr/>
          </p:nvSpPr>
          <p:spPr>
            <a:xfrm rot="12480935">
              <a:off x="4330460" y="3226279"/>
              <a:ext cx="741872" cy="4140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1EC49C2-36AA-468B-BB9C-1040320CF27C}"/>
                </a:ext>
              </a:extLst>
            </p:cNvPr>
            <p:cNvSpPr/>
            <p:nvPr/>
          </p:nvSpPr>
          <p:spPr>
            <a:xfrm rot="12480935">
              <a:off x="3093185" y="3627129"/>
              <a:ext cx="1346747" cy="4140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9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CFDA7F-5367-46B7-9606-20787D30532D}"/>
              </a:ext>
            </a:extLst>
          </p:cNvPr>
          <p:cNvGrpSpPr/>
          <p:nvPr/>
        </p:nvGrpSpPr>
        <p:grpSpPr>
          <a:xfrm>
            <a:off x="1423988" y="2082845"/>
            <a:ext cx="9920377" cy="6038489"/>
            <a:chOff x="569344" y="1999817"/>
            <a:chExt cx="10507453" cy="6954400"/>
          </a:xfrm>
        </p:grpSpPr>
        <p:pic>
          <p:nvPicPr>
            <p:cNvPr id="7" name="Picture 2" descr="C:\Users\dmenefee\AppData\Local\Temp\SNAGHTMLf461f2.PNG">
              <a:extLst>
                <a:ext uri="{FF2B5EF4-FFF2-40B4-BE49-F238E27FC236}">
                  <a16:creationId xmlns:a16="http://schemas.microsoft.com/office/drawing/2014/main" id="{640E409C-6C46-464D-942B-098D1547E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622" y="2648667"/>
              <a:ext cx="9020175" cy="6305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3DC6EB-9984-4D49-8222-476A429FBC3F}"/>
                </a:ext>
              </a:extLst>
            </p:cNvPr>
            <p:cNvSpPr txBox="1"/>
            <p:nvPr/>
          </p:nvSpPr>
          <p:spPr>
            <a:xfrm>
              <a:off x="5828806" y="3881887"/>
              <a:ext cx="3197082" cy="992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Can filter list below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With Search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9BA08412-625D-4562-82A1-15693F1E7551}"/>
                </a:ext>
              </a:extLst>
            </p:cNvPr>
            <p:cNvSpPr/>
            <p:nvPr/>
          </p:nvSpPr>
          <p:spPr>
            <a:xfrm rot="1910151">
              <a:off x="3827377" y="2841142"/>
              <a:ext cx="293973" cy="64615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0D8133-8456-4487-A000-78E45B49299C}"/>
                </a:ext>
              </a:extLst>
            </p:cNvPr>
            <p:cNvSpPr txBox="1"/>
            <p:nvPr/>
          </p:nvSpPr>
          <p:spPr>
            <a:xfrm>
              <a:off x="3819483" y="1999817"/>
              <a:ext cx="3064395" cy="984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Can add new profile &amp; submit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F945263F-CF28-40CC-812E-1F78B8446D9C}"/>
                </a:ext>
              </a:extLst>
            </p:cNvPr>
            <p:cNvSpPr/>
            <p:nvPr/>
          </p:nvSpPr>
          <p:spPr>
            <a:xfrm>
              <a:off x="2415396" y="6431824"/>
              <a:ext cx="454988" cy="110766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E80C2E0-1DEF-49BC-8A2D-7BFCE0BF61B2}"/>
                </a:ext>
              </a:extLst>
            </p:cNvPr>
            <p:cNvSpPr/>
            <p:nvPr/>
          </p:nvSpPr>
          <p:spPr>
            <a:xfrm rot="10800000">
              <a:off x="2415396" y="3707350"/>
              <a:ext cx="454988" cy="1107663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DFD545-9D66-42EA-9730-D2B69A063465}"/>
                </a:ext>
              </a:extLst>
            </p:cNvPr>
            <p:cNvSpPr txBox="1"/>
            <p:nvPr/>
          </p:nvSpPr>
          <p:spPr>
            <a:xfrm>
              <a:off x="569344" y="4858884"/>
              <a:ext cx="2301041" cy="1488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Select profiles &amp; click Submit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5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3568" y="8360264"/>
            <a:ext cx="157094" cy="15388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288" y="856607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7433E-CA6D-4CF8-B399-5A1F684C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10" y="2067972"/>
            <a:ext cx="5971429" cy="66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B4701-3ECA-4A4D-8240-9D808B70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647" y="3557042"/>
            <a:ext cx="5095238" cy="42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74FB11-70EA-40F0-AD15-17E6B75CFB94}"/>
              </a:ext>
            </a:extLst>
          </p:cNvPr>
          <p:cNvSpPr txBox="1"/>
          <p:nvPr/>
        </p:nvSpPr>
        <p:spPr>
          <a:xfrm>
            <a:off x="5965991" y="2165484"/>
            <a:ext cx="4942275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Provide any missing information, add comments, attach resumes, </a:t>
            </a:r>
            <a:r>
              <a:rPr lang="en-US" sz="32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etc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66443-E9D1-4182-A102-3CC393482336}"/>
              </a:ext>
            </a:extLst>
          </p:cNvPr>
          <p:cNvSpPr txBox="1"/>
          <p:nvPr/>
        </p:nvSpPr>
        <p:spPr>
          <a:xfrm>
            <a:off x="4909950" y="5415591"/>
            <a:ext cx="273357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Anything with a red asterisk is required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19FA394-7545-40C4-A541-07307E0427F9}"/>
              </a:ext>
            </a:extLst>
          </p:cNvPr>
          <p:cNvSpPr/>
          <p:nvPr/>
        </p:nvSpPr>
        <p:spPr>
          <a:xfrm rot="251133" flipH="1">
            <a:off x="2637661" y="5498237"/>
            <a:ext cx="2277798" cy="35825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770AB6-DA6D-4D12-93EE-3B224366F201}"/>
              </a:ext>
            </a:extLst>
          </p:cNvPr>
          <p:cNvSpPr/>
          <p:nvPr/>
        </p:nvSpPr>
        <p:spPr>
          <a:xfrm>
            <a:off x="1325305" y="2763328"/>
            <a:ext cx="879894" cy="3795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FB77AD52-B399-2443-920B-FFD04512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INFOR VENDOR BEELINE INSTRUCTIONS 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CEB332B6-35EB-CA4E-AC8D-57C85F0D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 2020 PPT Template CORE – Rel. 2  |  July 2020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1509898-18B9-1A4B-8E5F-27A6FD5A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7" name="Discussion Topic Group">
            <a:extLst>
              <a:ext uri="{FF2B5EF4-FFF2-40B4-BE49-F238E27FC236}">
                <a16:creationId xmlns:a16="http://schemas.microsoft.com/office/drawing/2014/main" id="{89420969-5184-B74A-9E18-0C7C4259BF63}"/>
              </a:ext>
            </a:extLst>
          </p:cNvPr>
          <p:cNvGrpSpPr/>
          <p:nvPr/>
        </p:nvGrpSpPr>
        <p:grpSpPr>
          <a:xfrm>
            <a:off x="11980647" y="4115111"/>
            <a:ext cx="3349841" cy="3459273"/>
            <a:chOff x="1423989" y="4115111"/>
            <a:chExt cx="3349841" cy="345927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BEF280-68B3-4543-A63E-8EF36CB677F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Number">
              <a:extLst>
                <a:ext uri="{FF2B5EF4-FFF2-40B4-BE49-F238E27FC236}">
                  <a16:creationId xmlns:a16="http://schemas.microsoft.com/office/drawing/2014/main" id="{87C33462-3AA0-8B4D-934A-F106283A6EA4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04</a:t>
              </a:r>
            </a:p>
          </p:txBody>
        </p:sp>
        <p:sp>
          <p:nvSpPr>
            <p:cNvPr id="71" name="Title">
              <a:extLst>
                <a:ext uri="{FF2B5EF4-FFF2-40B4-BE49-F238E27FC236}">
                  <a16:creationId xmlns:a16="http://schemas.microsoft.com/office/drawing/2014/main" id="{B4F8CF6F-CA58-3E49-B6C7-3A65883C39D0}"/>
                </a:ext>
              </a:extLst>
            </p:cNvPr>
            <p:cNvSpPr txBox="1"/>
            <p:nvPr/>
          </p:nvSpPr>
          <p:spPr>
            <a:xfrm>
              <a:off x="1758487" y="5260583"/>
              <a:ext cx="2802935" cy="19066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Reporting Guidelines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Entry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Admin</a:t>
              </a:r>
            </a:p>
          </p:txBody>
        </p:sp>
      </p:grpSp>
      <p:grpSp>
        <p:nvGrpSpPr>
          <p:cNvPr id="62" name="Discussion Topic Group">
            <a:extLst>
              <a:ext uri="{FF2B5EF4-FFF2-40B4-BE49-F238E27FC236}">
                <a16:creationId xmlns:a16="http://schemas.microsoft.com/office/drawing/2014/main" id="{C6FA85D9-7272-5749-9081-04BB3CF569A9}"/>
              </a:ext>
            </a:extLst>
          </p:cNvPr>
          <p:cNvGrpSpPr/>
          <p:nvPr/>
        </p:nvGrpSpPr>
        <p:grpSpPr>
          <a:xfrm>
            <a:off x="8461761" y="4115111"/>
            <a:ext cx="3349841" cy="3459273"/>
            <a:chOff x="1423989" y="4115111"/>
            <a:chExt cx="3349841" cy="34592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00474C-90F8-BE4A-A4C9-1440CA3CFDB2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Number">
              <a:extLst>
                <a:ext uri="{FF2B5EF4-FFF2-40B4-BE49-F238E27FC236}">
                  <a16:creationId xmlns:a16="http://schemas.microsoft.com/office/drawing/2014/main" id="{41CD826A-291C-9F49-8C54-E78279445C9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03</a:t>
              </a:r>
            </a:p>
          </p:txBody>
        </p:sp>
        <p:sp>
          <p:nvSpPr>
            <p:cNvPr id="66" name="Title">
              <a:extLst>
                <a:ext uri="{FF2B5EF4-FFF2-40B4-BE49-F238E27FC236}">
                  <a16:creationId xmlns:a16="http://schemas.microsoft.com/office/drawing/2014/main" id="{B65B4BD2-AC09-0C48-A2E5-ED681894BD1D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Work Orders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View 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Extensions and Amendments</a:t>
              </a:r>
            </a:p>
          </p:txBody>
        </p:sp>
      </p:grpSp>
      <p:grpSp>
        <p:nvGrpSpPr>
          <p:cNvPr id="36" name="Discussion Topic Group">
            <a:extLst>
              <a:ext uri="{FF2B5EF4-FFF2-40B4-BE49-F238E27FC236}">
                <a16:creationId xmlns:a16="http://schemas.microsoft.com/office/drawing/2014/main" id="{716AD210-65B6-3D42-96E9-0F71A4C1114E}"/>
              </a:ext>
            </a:extLst>
          </p:cNvPr>
          <p:cNvGrpSpPr/>
          <p:nvPr/>
        </p:nvGrpSpPr>
        <p:grpSpPr>
          <a:xfrm>
            <a:off x="4942875" y="4115111"/>
            <a:ext cx="3349841" cy="3459273"/>
            <a:chOff x="1423989" y="4115111"/>
            <a:chExt cx="3349841" cy="345927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F37982-0E6C-DE4D-AB50-8493565EB544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Number">
              <a:extLst>
                <a:ext uri="{FF2B5EF4-FFF2-40B4-BE49-F238E27FC236}">
                  <a16:creationId xmlns:a16="http://schemas.microsoft.com/office/drawing/2014/main" id="{CAE169D7-A126-7F49-979E-F8D3C2610F6C}"/>
                </a:ext>
              </a:extLst>
            </p:cNvPr>
            <p:cNvSpPr txBox="1"/>
            <p:nvPr/>
          </p:nvSpPr>
          <p:spPr>
            <a:xfrm>
              <a:off x="1739773" y="4341856"/>
              <a:ext cx="589905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02</a:t>
              </a:r>
            </a:p>
          </p:txBody>
        </p:sp>
        <p:sp>
          <p:nvSpPr>
            <p:cNvPr id="61" name="Title">
              <a:extLst>
                <a:ext uri="{FF2B5EF4-FFF2-40B4-BE49-F238E27FC236}">
                  <a16:creationId xmlns:a16="http://schemas.microsoft.com/office/drawing/2014/main" id="{0727874D-D0AF-D74D-9C46-17CCA7CC9099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Offers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Decline/Reject Negotiate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Accept</a:t>
              </a:r>
            </a:p>
          </p:txBody>
        </p:sp>
      </p:grpSp>
      <p:grpSp>
        <p:nvGrpSpPr>
          <p:cNvPr id="11" name="Discussion Topic Group">
            <a:extLst>
              <a:ext uri="{FF2B5EF4-FFF2-40B4-BE49-F238E27FC236}">
                <a16:creationId xmlns:a16="http://schemas.microsoft.com/office/drawing/2014/main" id="{0BFE8470-3481-8D41-8E91-32D344E3DD91}"/>
              </a:ext>
            </a:extLst>
          </p:cNvPr>
          <p:cNvGrpSpPr/>
          <p:nvPr/>
        </p:nvGrpSpPr>
        <p:grpSpPr>
          <a:xfrm>
            <a:off x="1423989" y="4115111"/>
            <a:ext cx="3349841" cy="3459273"/>
            <a:chOff x="1423989" y="4115111"/>
            <a:chExt cx="3349841" cy="3459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FE671B-65A1-4D48-B9AF-40A78033D49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grpFill/>
            <a:ln w="19050">
              <a:solidFill>
                <a:schemeClr val="bg2"/>
              </a:solidFill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Number">
              <a:extLst>
                <a:ext uri="{FF2B5EF4-FFF2-40B4-BE49-F238E27FC236}">
                  <a16:creationId xmlns:a16="http://schemas.microsoft.com/office/drawing/2014/main" id="{7975A42F-700D-5141-A178-A2F8166495A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4400" spc="-15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defRPr>
              </a:lvl1pPr>
            </a:lstStyle>
            <a:p>
              <a:r>
                <a:rPr lang="en-US" dirty="0"/>
                <a:t>01</a:t>
              </a:r>
            </a:p>
          </p:txBody>
        </p:sp>
        <p:sp>
          <p:nvSpPr>
            <p:cNvPr id="60" name="Title">
              <a:extLst>
                <a:ext uri="{FF2B5EF4-FFF2-40B4-BE49-F238E27FC236}">
                  <a16:creationId xmlns:a16="http://schemas.microsoft.com/office/drawing/2014/main" id="{F43985EA-C390-6D44-B552-9777F06AB9C4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6911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>
                  <a:latin typeface="Arial" panose="020B0604020202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US" dirty="0"/>
                <a:t>Manage Requests</a:t>
              </a:r>
            </a:p>
            <a:p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Resource Pool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Review Requests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Submit Candidates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Interviews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4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13C836-AD66-4D6F-9952-E28AA1413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28" y="1996591"/>
            <a:ext cx="8780952" cy="6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178105-687A-4795-BA07-3F2E718E2131}"/>
              </a:ext>
            </a:extLst>
          </p:cNvPr>
          <p:cNvSpPr txBox="1"/>
          <p:nvPr/>
        </p:nvSpPr>
        <p:spPr>
          <a:xfrm>
            <a:off x="8112062" y="7269952"/>
            <a:ext cx="3941318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Proposed resources now appear in list</a:t>
            </a:r>
          </a:p>
        </p:txBody>
      </p:sp>
    </p:spTree>
    <p:extLst>
      <p:ext uri="{BB962C8B-B14F-4D97-AF65-F5344CB8AC3E}">
        <p14:creationId xmlns:p14="http://schemas.microsoft.com/office/powerpoint/2010/main" val="864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Propose/Submit Candidates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0FEF1-2727-40D7-A6D8-4BE217EF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22" y="2083191"/>
            <a:ext cx="11408655" cy="6287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29ABD-ABB6-4337-8ED6-B0B4A000A5A7}"/>
              </a:ext>
            </a:extLst>
          </p:cNvPr>
          <p:cNvSpPr txBox="1"/>
          <p:nvPr/>
        </p:nvSpPr>
        <p:spPr>
          <a:xfrm>
            <a:off x="3399043" y="3983540"/>
            <a:ext cx="51943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Request has moved from New Requests to Open Requests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2447E4B-A4BF-4005-8E9B-F525FC8E5D78}"/>
              </a:ext>
            </a:extLst>
          </p:cNvPr>
          <p:cNvSpPr/>
          <p:nvPr/>
        </p:nvSpPr>
        <p:spPr>
          <a:xfrm rot="12480935">
            <a:off x="2759228" y="3506753"/>
            <a:ext cx="741872" cy="41406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CB624E-B9FC-4FF4-BE86-12E3C8A76F2A}"/>
              </a:ext>
            </a:extLst>
          </p:cNvPr>
          <p:cNvSpPr/>
          <p:nvPr/>
        </p:nvSpPr>
        <p:spPr>
          <a:xfrm rot="7179700">
            <a:off x="2342486" y="5858534"/>
            <a:ext cx="1346747" cy="41406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22ADB7C7-E5B5-41DC-8C32-D24D931CB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6579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Accept Interview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E629B-BB9A-45E5-8926-7ABE73EF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468" y="2046321"/>
            <a:ext cx="9009524" cy="5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">
            <a:extLst>
              <a:ext uri="{FF2B5EF4-FFF2-40B4-BE49-F238E27FC236}">
                <a16:creationId xmlns:a16="http://schemas.microsoft.com/office/drawing/2014/main" id="{CF74EB8E-8858-4CDA-B738-365E72B0D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5623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Accept Interview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25E90-585F-4269-9484-BDD172EE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96" y="2432682"/>
            <a:ext cx="12092714" cy="4199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FBBCE-A988-48D1-8250-E7E95EAE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24" y="5407878"/>
            <a:ext cx="6247948" cy="2663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">
            <a:extLst>
              <a:ext uri="{FF2B5EF4-FFF2-40B4-BE49-F238E27FC236}">
                <a16:creationId xmlns:a16="http://schemas.microsoft.com/office/drawing/2014/main" id="{D1180C96-8789-496A-9BF0-73D7F57B5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2123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Accept Interview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71E0D-43C6-4E2F-9571-5D3EF0E3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44777"/>
            <a:ext cx="6438095" cy="3123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6E19F-BBC9-46AE-BAC4-58C50A8B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18" y="3414694"/>
            <a:ext cx="6428571" cy="32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47C9B-DCA9-4732-B637-592C8A3A4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511" y="4734241"/>
            <a:ext cx="6428571" cy="3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">
            <a:extLst>
              <a:ext uri="{FF2B5EF4-FFF2-40B4-BE49-F238E27FC236}">
                <a16:creationId xmlns:a16="http://schemas.microsoft.com/office/drawing/2014/main" id="{D50B4D6B-1DCA-41C0-8D2B-06BFDB0E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9373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Accept Interview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EB8D15-6F5E-4A77-A4DE-DF0AE55AB6B8}"/>
              </a:ext>
            </a:extLst>
          </p:cNvPr>
          <p:cNvGrpSpPr/>
          <p:nvPr/>
        </p:nvGrpSpPr>
        <p:grpSpPr>
          <a:xfrm>
            <a:off x="1252318" y="2219913"/>
            <a:ext cx="14253716" cy="5961905"/>
            <a:chOff x="459838" y="2539953"/>
            <a:chExt cx="14253716" cy="59619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B2F647-055E-4461-A1D7-0D51351F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887" y="2539953"/>
              <a:ext cx="14066667" cy="5961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8A30B6-CCB6-4AEE-A393-A58D4B8D0EA6}"/>
                </a:ext>
              </a:extLst>
            </p:cNvPr>
            <p:cNvSpPr txBox="1"/>
            <p:nvPr/>
          </p:nvSpPr>
          <p:spPr>
            <a:xfrm>
              <a:off x="459838" y="4794813"/>
              <a:ext cx="4267438" cy="9848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Interview request counter decremented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C93DF9-2637-487C-B8C0-0B4128B14CA7}"/>
                </a:ext>
              </a:extLst>
            </p:cNvPr>
            <p:cNvSpPr txBox="1"/>
            <p:nvPr/>
          </p:nvSpPr>
          <p:spPr>
            <a:xfrm>
              <a:off x="9920512" y="4175186"/>
              <a:ext cx="3916137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My Calendar updated</a:t>
              </a:r>
            </a:p>
          </p:txBody>
        </p:sp>
      </p:grpSp>
      <p:sp>
        <p:nvSpPr>
          <p:cNvPr id="13" name="Footer">
            <a:extLst>
              <a:ext uri="{FF2B5EF4-FFF2-40B4-BE49-F238E27FC236}">
                <a16:creationId xmlns:a16="http://schemas.microsoft.com/office/drawing/2014/main" id="{AD8DABE3-5934-48C5-B947-D5397515F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5461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Decline Interview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DAB48-069B-471E-9574-C131E057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2247703"/>
            <a:ext cx="11257143" cy="24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C:\Users\dmenefee\AppData\Local\Temp\SNAGHTML273eb64.PNG">
            <a:extLst>
              <a:ext uri="{FF2B5EF4-FFF2-40B4-BE49-F238E27FC236}">
                <a16:creationId xmlns:a16="http://schemas.microsoft.com/office/drawing/2014/main" id="{5DDC85E4-D5AA-4D38-858B-8311111BF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9" y="3692106"/>
            <a:ext cx="6457950" cy="2771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3A9DF-3D24-44B2-B760-56C1717C3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794" y="5416572"/>
            <a:ext cx="4361905" cy="27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60C257-28F9-47E2-8F4B-91ED0A4289FD}"/>
              </a:ext>
            </a:extLst>
          </p:cNvPr>
          <p:cNvSpPr txBox="1"/>
          <p:nvPr/>
        </p:nvSpPr>
        <p:spPr>
          <a:xfrm>
            <a:off x="5566388" y="6688520"/>
            <a:ext cx="4267438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Interview request counter decremented</a:t>
            </a:r>
          </a:p>
        </p:txBody>
      </p:sp>
      <p:sp>
        <p:nvSpPr>
          <p:cNvPr id="15" name="Footer">
            <a:extLst>
              <a:ext uri="{FF2B5EF4-FFF2-40B4-BE49-F238E27FC236}">
                <a16:creationId xmlns:a16="http://schemas.microsoft.com/office/drawing/2014/main" id="{B749806A-65DA-4AB5-8B17-6A7586F04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8056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FB77AD52-B399-2443-920B-FFD04512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INFOR VENDOR BEELINE INSTRUCTIONS 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CEB332B6-35EB-CA4E-AC8D-57C85F0D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 2020 PPT Template CORE – Rel. 2  |  July 2020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1509898-18B9-1A4B-8E5F-27A6FD5A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7" name="Discussion Topic Group">
            <a:extLst>
              <a:ext uri="{FF2B5EF4-FFF2-40B4-BE49-F238E27FC236}">
                <a16:creationId xmlns:a16="http://schemas.microsoft.com/office/drawing/2014/main" id="{89420969-5184-B74A-9E18-0C7C4259BF63}"/>
              </a:ext>
            </a:extLst>
          </p:cNvPr>
          <p:cNvGrpSpPr/>
          <p:nvPr/>
        </p:nvGrpSpPr>
        <p:grpSpPr>
          <a:xfrm>
            <a:off x="11980647" y="4115111"/>
            <a:ext cx="3349841" cy="3459273"/>
            <a:chOff x="1423989" y="4115111"/>
            <a:chExt cx="3349841" cy="345927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BEF280-68B3-4543-A63E-8EF36CB677F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Number">
              <a:extLst>
                <a:ext uri="{FF2B5EF4-FFF2-40B4-BE49-F238E27FC236}">
                  <a16:creationId xmlns:a16="http://schemas.microsoft.com/office/drawing/2014/main" id="{87C33462-3AA0-8B4D-934A-F106283A6EA4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04</a:t>
              </a:r>
            </a:p>
          </p:txBody>
        </p:sp>
        <p:sp>
          <p:nvSpPr>
            <p:cNvPr id="71" name="Title">
              <a:extLst>
                <a:ext uri="{FF2B5EF4-FFF2-40B4-BE49-F238E27FC236}">
                  <a16:creationId xmlns:a16="http://schemas.microsoft.com/office/drawing/2014/main" id="{B4F8CF6F-CA58-3E49-B6C7-3A65883C39D0}"/>
                </a:ext>
              </a:extLst>
            </p:cNvPr>
            <p:cNvSpPr txBox="1"/>
            <p:nvPr/>
          </p:nvSpPr>
          <p:spPr>
            <a:xfrm>
              <a:off x="1758487" y="5260583"/>
              <a:ext cx="2833415" cy="19066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Reporting Guidelines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Entry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Admin</a:t>
              </a:r>
            </a:p>
          </p:txBody>
        </p:sp>
      </p:grpSp>
      <p:grpSp>
        <p:nvGrpSpPr>
          <p:cNvPr id="62" name="Discussion Topic Group">
            <a:extLst>
              <a:ext uri="{FF2B5EF4-FFF2-40B4-BE49-F238E27FC236}">
                <a16:creationId xmlns:a16="http://schemas.microsoft.com/office/drawing/2014/main" id="{C6FA85D9-7272-5749-9081-04BB3CF569A9}"/>
              </a:ext>
            </a:extLst>
          </p:cNvPr>
          <p:cNvGrpSpPr/>
          <p:nvPr/>
        </p:nvGrpSpPr>
        <p:grpSpPr>
          <a:xfrm>
            <a:off x="8461761" y="4115111"/>
            <a:ext cx="3349841" cy="3459273"/>
            <a:chOff x="1423989" y="4115111"/>
            <a:chExt cx="3349841" cy="34592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00474C-90F8-BE4A-A4C9-1440CA3CFDB2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Number">
              <a:extLst>
                <a:ext uri="{FF2B5EF4-FFF2-40B4-BE49-F238E27FC236}">
                  <a16:creationId xmlns:a16="http://schemas.microsoft.com/office/drawing/2014/main" id="{41CD826A-291C-9F49-8C54-E78279445C9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03</a:t>
              </a:r>
            </a:p>
          </p:txBody>
        </p:sp>
        <p:sp>
          <p:nvSpPr>
            <p:cNvPr id="66" name="Title">
              <a:extLst>
                <a:ext uri="{FF2B5EF4-FFF2-40B4-BE49-F238E27FC236}">
                  <a16:creationId xmlns:a16="http://schemas.microsoft.com/office/drawing/2014/main" id="{B65B4BD2-AC09-0C48-A2E5-ED681894BD1D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Work Orders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View 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Extensions and Amendments</a:t>
              </a:r>
            </a:p>
          </p:txBody>
        </p:sp>
      </p:grpSp>
      <p:grpSp>
        <p:nvGrpSpPr>
          <p:cNvPr id="36" name="Discussion Topic Group">
            <a:extLst>
              <a:ext uri="{FF2B5EF4-FFF2-40B4-BE49-F238E27FC236}">
                <a16:creationId xmlns:a16="http://schemas.microsoft.com/office/drawing/2014/main" id="{716AD210-65B6-3D42-96E9-0F71A4C1114E}"/>
              </a:ext>
            </a:extLst>
          </p:cNvPr>
          <p:cNvGrpSpPr/>
          <p:nvPr/>
        </p:nvGrpSpPr>
        <p:grpSpPr>
          <a:xfrm>
            <a:off x="4942875" y="4115111"/>
            <a:ext cx="3349841" cy="3459273"/>
            <a:chOff x="1423989" y="4115111"/>
            <a:chExt cx="3349841" cy="345927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F37982-0E6C-DE4D-AB50-8493565EB544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Number">
              <a:extLst>
                <a:ext uri="{FF2B5EF4-FFF2-40B4-BE49-F238E27FC236}">
                  <a16:creationId xmlns:a16="http://schemas.microsoft.com/office/drawing/2014/main" id="{CAE169D7-A126-7F49-979E-F8D3C2610F6C}"/>
                </a:ext>
              </a:extLst>
            </p:cNvPr>
            <p:cNvSpPr txBox="1"/>
            <p:nvPr/>
          </p:nvSpPr>
          <p:spPr>
            <a:xfrm>
              <a:off x="1739773" y="4341856"/>
              <a:ext cx="589905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02</a:t>
              </a:r>
            </a:p>
          </p:txBody>
        </p:sp>
        <p:sp>
          <p:nvSpPr>
            <p:cNvPr id="61" name="Title">
              <a:extLst>
                <a:ext uri="{FF2B5EF4-FFF2-40B4-BE49-F238E27FC236}">
                  <a16:creationId xmlns:a16="http://schemas.microsoft.com/office/drawing/2014/main" id="{0727874D-D0AF-D74D-9C46-17CCA7CC9099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Offers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Decline/Reject Negotiate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Accept</a:t>
              </a:r>
            </a:p>
          </p:txBody>
        </p:sp>
      </p:grpSp>
      <p:grpSp>
        <p:nvGrpSpPr>
          <p:cNvPr id="11" name="Discussion Topic Group">
            <a:extLst>
              <a:ext uri="{FF2B5EF4-FFF2-40B4-BE49-F238E27FC236}">
                <a16:creationId xmlns:a16="http://schemas.microsoft.com/office/drawing/2014/main" id="{0BFE8470-3481-8D41-8E91-32D344E3DD91}"/>
              </a:ext>
            </a:extLst>
          </p:cNvPr>
          <p:cNvGrpSpPr/>
          <p:nvPr/>
        </p:nvGrpSpPr>
        <p:grpSpPr>
          <a:xfrm>
            <a:off x="1423989" y="4115111"/>
            <a:ext cx="3349841" cy="3459273"/>
            <a:chOff x="1423989" y="4115111"/>
            <a:chExt cx="3349841" cy="3459273"/>
          </a:xfrm>
          <a:solidFill>
            <a:schemeClr val="bg1">
              <a:lumMod val="85000"/>
            </a:scheme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FE671B-65A1-4D48-B9AF-40A78033D49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Number">
              <a:extLst>
                <a:ext uri="{FF2B5EF4-FFF2-40B4-BE49-F238E27FC236}">
                  <a16:creationId xmlns:a16="http://schemas.microsoft.com/office/drawing/2014/main" id="{7975A42F-700D-5141-A178-A2F8166495A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4400" spc="-15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defRPr>
              </a:lvl1pPr>
            </a:lstStyle>
            <a:p>
              <a:r>
                <a:rPr lang="en-US" dirty="0"/>
                <a:t>01</a:t>
              </a:r>
            </a:p>
          </p:txBody>
        </p:sp>
        <p:sp>
          <p:nvSpPr>
            <p:cNvPr id="60" name="Title">
              <a:extLst>
                <a:ext uri="{FF2B5EF4-FFF2-40B4-BE49-F238E27FC236}">
                  <a16:creationId xmlns:a16="http://schemas.microsoft.com/office/drawing/2014/main" id="{F43985EA-C390-6D44-B552-9777F06AB9C4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6911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>
                  <a:latin typeface="Arial" panose="020B0604020202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US" dirty="0"/>
                <a:t>Manage Requests</a:t>
              </a:r>
            </a:p>
            <a:p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Resource Pool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Review Requests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Submit Candidates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Interviews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8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Offers – Decline/Reject Offer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2" descr="C:\Users\dmenefee\AppData\Local\Temp\SNAGHTML11c146f.PNG">
            <a:extLst>
              <a:ext uri="{FF2B5EF4-FFF2-40B4-BE49-F238E27FC236}">
                <a16:creationId xmlns:a16="http://schemas.microsoft.com/office/drawing/2014/main" id="{04B61E03-CED4-4018-B0AB-2F0098E5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62003"/>
            <a:ext cx="12849225" cy="2333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D1D89-977C-4C3F-AE9D-C3505821C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18" y="4093057"/>
            <a:ext cx="6838095" cy="2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7C656-2674-40BA-8F7E-104F2690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177" y="4925111"/>
            <a:ext cx="6523809" cy="28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">
            <a:extLst>
              <a:ext uri="{FF2B5EF4-FFF2-40B4-BE49-F238E27FC236}">
                <a16:creationId xmlns:a16="http://schemas.microsoft.com/office/drawing/2014/main" id="{C653B68D-9080-4157-B5DA-3FC00D024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8886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Offers – Decline/Reject Offer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6B777-868D-47CB-8447-9491EBC58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06" y="2058561"/>
            <a:ext cx="8647619" cy="18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FBFD5-2646-48D7-9AF3-8659F8395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06" y="4356242"/>
            <a:ext cx="10514286" cy="39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C30B3D-C109-4DDB-AEF9-BD73F8C17480}"/>
              </a:ext>
            </a:extLst>
          </p:cNvPr>
          <p:cNvSpPr txBox="1"/>
          <p:nvPr/>
        </p:nvSpPr>
        <p:spPr>
          <a:xfrm>
            <a:off x="8159271" y="2634308"/>
            <a:ext cx="6440937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Message appears briefly confirming your action, then disappears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05C3A-82DA-47D2-A3EF-26231852395C}"/>
              </a:ext>
            </a:extLst>
          </p:cNvPr>
          <p:cNvSpPr txBox="1"/>
          <p:nvPr/>
        </p:nvSpPr>
        <p:spPr>
          <a:xfrm>
            <a:off x="7798323" y="6201080"/>
            <a:ext cx="719869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Counter is decremented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Since that was the only one, line disappears from My To Do</a:t>
            </a:r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3BFA5D96-6EB6-4129-BC0E-91644D840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2554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Beeline Dashboard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391C4A-72F8-46B3-86A8-A9844FECF244}"/>
              </a:ext>
            </a:extLst>
          </p:cNvPr>
          <p:cNvGrpSpPr/>
          <p:nvPr/>
        </p:nvGrpSpPr>
        <p:grpSpPr>
          <a:xfrm>
            <a:off x="1423988" y="1965820"/>
            <a:ext cx="12926478" cy="6612357"/>
            <a:chOff x="1284825" y="2053087"/>
            <a:chExt cx="12926478" cy="66123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BA3659-0FA0-43C2-8CEB-C8AA5E55B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825" y="2053087"/>
              <a:ext cx="12926478" cy="66123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E20601-3EA5-47CE-8AA0-F65DF3803ADD}"/>
                </a:ext>
              </a:extLst>
            </p:cNvPr>
            <p:cNvSpPr txBox="1"/>
            <p:nvPr/>
          </p:nvSpPr>
          <p:spPr>
            <a:xfrm>
              <a:off x="2382920" y="4986068"/>
              <a:ext cx="1048365" cy="49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Alerts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915F32-E230-4045-B15A-ADABA1627600}"/>
                </a:ext>
              </a:extLst>
            </p:cNvPr>
            <p:cNvSpPr txBox="1"/>
            <p:nvPr/>
          </p:nvSpPr>
          <p:spPr>
            <a:xfrm>
              <a:off x="3213790" y="6866626"/>
              <a:ext cx="1594988" cy="49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Statuses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35BC9E-2BC0-4C89-8939-C3684F98085E}"/>
                </a:ext>
              </a:extLst>
            </p:cNvPr>
            <p:cNvSpPr txBox="1"/>
            <p:nvPr/>
          </p:nvSpPr>
          <p:spPr>
            <a:xfrm>
              <a:off x="9534678" y="5478511"/>
              <a:ext cx="2824491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Event Calendar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5EB2B7-9F46-487C-B3D6-4566439A737E}"/>
                </a:ext>
              </a:extLst>
            </p:cNvPr>
            <p:cNvSpPr txBox="1"/>
            <p:nvPr/>
          </p:nvSpPr>
          <p:spPr>
            <a:xfrm>
              <a:off x="9346468" y="7112847"/>
              <a:ext cx="2096728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Useful 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9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Offers – Accept Offer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FB6C7-ECA5-41A5-84E7-25E91C45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2010557"/>
            <a:ext cx="14180952" cy="62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">
            <a:extLst>
              <a:ext uri="{FF2B5EF4-FFF2-40B4-BE49-F238E27FC236}">
                <a16:creationId xmlns:a16="http://schemas.microsoft.com/office/drawing/2014/main" id="{36B5AA6F-55A7-4504-B648-3FB1CFAD9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7499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Offers – Accept Offer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62E97-8F00-4316-BCB2-C317A94F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95" y="2185057"/>
            <a:ext cx="13933333" cy="30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7F785-2498-45A5-8846-37A832F3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75" y="4666748"/>
            <a:ext cx="7495238" cy="2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">
            <a:extLst>
              <a:ext uri="{FF2B5EF4-FFF2-40B4-BE49-F238E27FC236}">
                <a16:creationId xmlns:a16="http://schemas.microsoft.com/office/drawing/2014/main" id="{0E4191F7-C8E3-4ECC-A452-42059D194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9906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Offers – Accept Offer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AB58E-3F79-4061-8757-555B4940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20" y="3084422"/>
            <a:ext cx="13866667" cy="27904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C1E3DD-56B8-428D-9ADA-4681F1AC1000}"/>
              </a:ext>
            </a:extLst>
          </p:cNvPr>
          <p:cNvSpPr txBox="1"/>
          <p:nvPr/>
        </p:nvSpPr>
        <p:spPr>
          <a:xfrm>
            <a:off x="2753200" y="2591979"/>
            <a:ext cx="11725966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Message appears briefly confirming your action, then disappears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Accepted Assignment no longer shown on this screen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99DA40A4-24FF-4C09-B401-B5B85B53A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1755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Offers – Accept Offer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1EF07-EC17-4616-8845-B7CFB6E1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2012500"/>
            <a:ext cx="14028571" cy="5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A3A75C-EE13-42FB-B533-174E14BA21D0}"/>
              </a:ext>
            </a:extLst>
          </p:cNvPr>
          <p:cNvSpPr txBox="1"/>
          <p:nvPr/>
        </p:nvSpPr>
        <p:spPr>
          <a:xfrm>
            <a:off x="2361293" y="4196008"/>
            <a:ext cx="2418603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Counter is decremented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541CF-C7A1-4B95-A114-4E61D0E6DC71}"/>
              </a:ext>
            </a:extLst>
          </p:cNvPr>
          <p:cNvSpPr txBox="1"/>
          <p:nvPr/>
        </p:nvSpPr>
        <p:spPr>
          <a:xfrm>
            <a:off x="6254655" y="5340488"/>
            <a:ext cx="2418603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Calendar is updated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CFAC4819-D89A-4A4A-AF2B-97F737ACE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4228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FB77AD52-B399-2443-920B-FFD04512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INFOR VENDOR BEELINE INSTRUCTIONS 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CEB332B6-35EB-CA4E-AC8D-57C85F0D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 2020 PPT Template CORE – Rel. 2  |  July 2020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1509898-18B9-1A4B-8E5F-27A6FD5A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7" name="Discussion Topic Group">
            <a:extLst>
              <a:ext uri="{FF2B5EF4-FFF2-40B4-BE49-F238E27FC236}">
                <a16:creationId xmlns:a16="http://schemas.microsoft.com/office/drawing/2014/main" id="{89420969-5184-B74A-9E18-0C7C4259BF63}"/>
              </a:ext>
            </a:extLst>
          </p:cNvPr>
          <p:cNvGrpSpPr/>
          <p:nvPr/>
        </p:nvGrpSpPr>
        <p:grpSpPr>
          <a:xfrm>
            <a:off x="11980647" y="4115111"/>
            <a:ext cx="3349841" cy="3459273"/>
            <a:chOff x="1423989" y="4115111"/>
            <a:chExt cx="3349841" cy="345927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BEF280-68B3-4543-A63E-8EF36CB677F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Number">
              <a:extLst>
                <a:ext uri="{FF2B5EF4-FFF2-40B4-BE49-F238E27FC236}">
                  <a16:creationId xmlns:a16="http://schemas.microsoft.com/office/drawing/2014/main" id="{87C33462-3AA0-8B4D-934A-F106283A6EA4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04</a:t>
              </a:r>
            </a:p>
          </p:txBody>
        </p:sp>
        <p:sp>
          <p:nvSpPr>
            <p:cNvPr id="71" name="Title">
              <a:extLst>
                <a:ext uri="{FF2B5EF4-FFF2-40B4-BE49-F238E27FC236}">
                  <a16:creationId xmlns:a16="http://schemas.microsoft.com/office/drawing/2014/main" id="{B4F8CF6F-CA58-3E49-B6C7-3A65883C39D0}"/>
                </a:ext>
              </a:extLst>
            </p:cNvPr>
            <p:cNvSpPr txBox="1"/>
            <p:nvPr/>
          </p:nvSpPr>
          <p:spPr>
            <a:xfrm>
              <a:off x="1758487" y="5260583"/>
              <a:ext cx="2848655" cy="19066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Reporting Guidelines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Entry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Admin</a:t>
              </a:r>
            </a:p>
          </p:txBody>
        </p:sp>
      </p:grpSp>
      <p:grpSp>
        <p:nvGrpSpPr>
          <p:cNvPr id="62" name="Discussion Topic Group">
            <a:extLst>
              <a:ext uri="{FF2B5EF4-FFF2-40B4-BE49-F238E27FC236}">
                <a16:creationId xmlns:a16="http://schemas.microsoft.com/office/drawing/2014/main" id="{C6FA85D9-7272-5749-9081-04BB3CF569A9}"/>
              </a:ext>
            </a:extLst>
          </p:cNvPr>
          <p:cNvGrpSpPr/>
          <p:nvPr/>
        </p:nvGrpSpPr>
        <p:grpSpPr>
          <a:xfrm>
            <a:off x="8461761" y="4115111"/>
            <a:ext cx="3349841" cy="3459273"/>
            <a:chOff x="1423989" y="4115111"/>
            <a:chExt cx="3349841" cy="345927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00474C-90F8-BE4A-A4C9-1440CA3CFDB2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Number">
              <a:extLst>
                <a:ext uri="{FF2B5EF4-FFF2-40B4-BE49-F238E27FC236}">
                  <a16:creationId xmlns:a16="http://schemas.microsoft.com/office/drawing/2014/main" id="{41CD826A-291C-9F49-8C54-E78279445C9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03</a:t>
              </a:r>
            </a:p>
          </p:txBody>
        </p:sp>
        <p:sp>
          <p:nvSpPr>
            <p:cNvPr id="66" name="Title">
              <a:extLst>
                <a:ext uri="{FF2B5EF4-FFF2-40B4-BE49-F238E27FC236}">
                  <a16:creationId xmlns:a16="http://schemas.microsoft.com/office/drawing/2014/main" id="{B65B4BD2-AC09-0C48-A2E5-ED681894BD1D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Work Orders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View 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Extensions and Amendments</a:t>
              </a:r>
            </a:p>
          </p:txBody>
        </p:sp>
      </p:grpSp>
      <p:grpSp>
        <p:nvGrpSpPr>
          <p:cNvPr id="11" name="Discussion Topic Group">
            <a:extLst>
              <a:ext uri="{FF2B5EF4-FFF2-40B4-BE49-F238E27FC236}">
                <a16:creationId xmlns:a16="http://schemas.microsoft.com/office/drawing/2014/main" id="{0BFE8470-3481-8D41-8E91-32D344E3DD91}"/>
              </a:ext>
            </a:extLst>
          </p:cNvPr>
          <p:cNvGrpSpPr/>
          <p:nvPr/>
        </p:nvGrpSpPr>
        <p:grpSpPr>
          <a:xfrm>
            <a:off x="1423989" y="4115111"/>
            <a:ext cx="3349841" cy="3459273"/>
            <a:chOff x="1423989" y="4115111"/>
            <a:chExt cx="3349841" cy="3459273"/>
          </a:xfrm>
          <a:solidFill>
            <a:schemeClr val="bg1">
              <a:lumMod val="85000"/>
            </a:scheme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FE671B-65A1-4D48-B9AF-40A78033D49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Number">
              <a:extLst>
                <a:ext uri="{FF2B5EF4-FFF2-40B4-BE49-F238E27FC236}">
                  <a16:creationId xmlns:a16="http://schemas.microsoft.com/office/drawing/2014/main" id="{7975A42F-700D-5141-A178-A2F8166495A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4400" spc="-15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defRPr>
              </a:lvl1pPr>
            </a:lstStyle>
            <a:p>
              <a:r>
                <a:rPr lang="en-US" dirty="0"/>
                <a:t>01</a:t>
              </a:r>
            </a:p>
          </p:txBody>
        </p:sp>
        <p:sp>
          <p:nvSpPr>
            <p:cNvPr id="60" name="Title">
              <a:extLst>
                <a:ext uri="{FF2B5EF4-FFF2-40B4-BE49-F238E27FC236}">
                  <a16:creationId xmlns:a16="http://schemas.microsoft.com/office/drawing/2014/main" id="{F43985EA-C390-6D44-B552-9777F06AB9C4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6911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>
                  <a:latin typeface="Arial" panose="020B0604020202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US" dirty="0"/>
                <a:t>Manage Requests</a:t>
              </a:r>
            </a:p>
            <a:p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Resource Pool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Review Requests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Submit Candidates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Interviews</a:t>
              </a:r>
            </a:p>
          </p:txBody>
        </p:sp>
      </p:grpSp>
      <p:grpSp>
        <p:nvGrpSpPr>
          <p:cNvPr id="22" name="Discussion Topic Group">
            <a:extLst>
              <a:ext uri="{FF2B5EF4-FFF2-40B4-BE49-F238E27FC236}">
                <a16:creationId xmlns:a16="http://schemas.microsoft.com/office/drawing/2014/main" id="{C5D4BC7F-5E82-4CE8-BB76-36E9C2087B37}"/>
              </a:ext>
            </a:extLst>
          </p:cNvPr>
          <p:cNvGrpSpPr/>
          <p:nvPr/>
        </p:nvGrpSpPr>
        <p:grpSpPr>
          <a:xfrm>
            <a:off x="4942875" y="4115111"/>
            <a:ext cx="3349841" cy="3459273"/>
            <a:chOff x="1423989" y="4115111"/>
            <a:chExt cx="3349841" cy="34592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85FAEC-EF3C-4D93-AA03-8EEAD4DB8FC8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Number">
              <a:extLst>
                <a:ext uri="{FF2B5EF4-FFF2-40B4-BE49-F238E27FC236}">
                  <a16:creationId xmlns:a16="http://schemas.microsoft.com/office/drawing/2014/main" id="{6391937C-D90F-40ED-B920-CBA598A703D7}"/>
                </a:ext>
              </a:extLst>
            </p:cNvPr>
            <p:cNvSpPr txBox="1"/>
            <p:nvPr/>
          </p:nvSpPr>
          <p:spPr>
            <a:xfrm>
              <a:off x="1739773" y="4341856"/>
              <a:ext cx="589905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02</a:t>
              </a:r>
            </a:p>
          </p:txBody>
        </p:sp>
        <p:sp>
          <p:nvSpPr>
            <p:cNvPr id="25" name="Title">
              <a:extLst>
                <a:ext uri="{FF2B5EF4-FFF2-40B4-BE49-F238E27FC236}">
                  <a16:creationId xmlns:a16="http://schemas.microsoft.com/office/drawing/2014/main" id="{E7C225F2-7F75-4858-8244-691679C9961F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Offers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Decline/Reject Negotiate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Accept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4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Work Orders – Viewing Work Orders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4254B-FFFE-4D68-B2D7-96CA84D2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02" y="2727579"/>
            <a:ext cx="12246401" cy="4961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6BE90-6D89-4C95-B5F2-B6592200EA88}"/>
              </a:ext>
            </a:extLst>
          </p:cNvPr>
          <p:cNvSpPr txBox="1"/>
          <p:nvPr/>
        </p:nvSpPr>
        <p:spPr>
          <a:xfrm>
            <a:off x="3157122" y="4943061"/>
            <a:ext cx="1931713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Lists WOs by Worker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B40D7-EBA5-44A5-B797-42389169CBD2}"/>
              </a:ext>
            </a:extLst>
          </p:cNvPr>
          <p:cNvSpPr txBox="1"/>
          <p:nvPr/>
        </p:nvSpPr>
        <p:spPr>
          <a:xfrm>
            <a:off x="5638691" y="6308034"/>
            <a:ext cx="1982915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Lists WOs 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 WO #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EE0BC41-426A-4BF7-B2DE-6354CF648C43}"/>
              </a:ext>
            </a:extLst>
          </p:cNvPr>
          <p:cNvSpPr/>
          <p:nvPr/>
        </p:nvSpPr>
        <p:spPr>
          <a:xfrm rot="8148558">
            <a:off x="2986400" y="6162768"/>
            <a:ext cx="776117" cy="2521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C81DBBB-0A58-4219-B8C5-F916473C8C2B}"/>
              </a:ext>
            </a:extLst>
          </p:cNvPr>
          <p:cNvSpPr/>
          <p:nvPr/>
        </p:nvSpPr>
        <p:spPr>
          <a:xfrm rot="2397080">
            <a:off x="7597694" y="6489848"/>
            <a:ext cx="776117" cy="2521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ooter">
            <a:extLst>
              <a:ext uri="{FF2B5EF4-FFF2-40B4-BE49-F238E27FC236}">
                <a16:creationId xmlns:a16="http://schemas.microsoft.com/office/drawing/2014/main" id="{165E31FF-294E-4601-8A36-83A1CBE0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5465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Work Orders – Accept Extension/Amendment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6BC99-4199-4108-8124-C0223439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74"/>
          <a:stretch/>
        </p:blipFill>
        <p:spPr>
          <a:xfrm>
            <a:off x="1423988" y="2123769"/>
            <a:ext cx="12532147" cy="5703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">
            <a:extLst>
              <a:ext uri="{FF2B5EF4-FFF2-40B4-BE49-F238E27FC236}">
                <a16:creationId xmlns:a16="http://schemas.microsoft.com/office/drawing/2014/main" id="{A05D85AA-DFBE-44C9-85EE-6E0DF7BFB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7726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Work Orders – Accept Extension/Amendment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1022666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2BF46-3DE4-4A57-9CB8-6BDC5379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68" y="2204643"/>
            <a:ext cx="8571738" cy="333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510F9-D72F-41BA-902B-F38036DBA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42" y="3299968"/>
            <a:ext cx="6330174" cy="5275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CD30C-53ED-4775-B342-77CCC215A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766" y="3908584"/>
            <a:ext cx="6186721" cy="4446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">
            <a:extLst>
              <a:ext uri="{FF2B5EF4-FFF2-40B4-BE49-F238E27FC236}">
                <a16:creationId xmlns:a16="http://schemas.microsoft.com/office/drawing/2014/main" id="{790C94CF-FFA7-4775-AD16-2D9EEA66F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2654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Work Orders – Accept Extension/Amendment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CDD66-11BA-4793-BFB7-2B35CF2A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68" y="2524277"/>
            <a:ext cx="11992638" cy="4095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2B3D3-64E0-4F6E-A73F-C1CB690A69C4}"/>
              </a:ext>
            </a:extLst>
          </p:cNvPr>
          <p:cNvSpPr txBox="1"/>
          <p:nvPr/>
        </p:nvSpPr>
        <p:spPr>
          <a:xfrm>
            <a:off x="4006898" y="2278055"/>
            <a:ext cx="569386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Message acknowledging action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57057CF-17EF-44D1-AE48-9539275C5734}"/>
              </a:ext>
            </a:extLst>
          </p:cNvPr>
          <p:cNvSpPr/>
          <p:nvPr/>
        </p:nvSpPr>
        <p:spPr>
          <a:xfrm rot="2691511">
            <a:off x="3579684" y="2770498"/>
            <a:ext cx="427214" cy="7867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43258-3EAF-4D09-A709-DD00BB449A5F}"/>
              </a:ext>
            </a:extLst>
          </p:cNvPr>
          <p:cNvSpPr txBox="1"/>
          <p:nvPr/>
        </p:nvSpPr>
        <p:spPr>
          <a:xfrm>
            <a:off x="6130768" y="3710224"/>
            <a:ext cx="4369717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Accepted Amendment removed from list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73CF717-1FE8-4965-B69E-7CD02135AA30}"/>
              </a:ext>
            </a:extLst>
          </p:cNvPr>
          <p:cNvSpPr/>
          <p:nvPr/>
        </p:nvSpPr>
        <p:spPr>
          <a:xfrm rot="4815885">
            <a:off x="5354961" y="4024664"/>
            <a:ext cx="427214" cy="7867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967CD2DA-1C73-4F8C-856C-485C3CA29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7445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Work Orders – Accept Extension/Amendment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074E0C-5870-4ECC-A17C-DFBF6CF15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69"/>
          <a:stretch/>
        </p:blipFill>
        <p:spPr>
          <a:xfrm>
            <a:off x="1438968" y="2354272"/>
            <a:ext cx="11569640" cy="5317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2BF3F-EBE1-49AF-BC21-FADA27894B9C}"/>
              </a:ext>
            </a:extLst>
          </p:cNvPr>
          <p:cNvSpPr txBox="1"/>
          <p:nvPr/>
        </p:nvSpPr>
        <p:spPr>
          <a:xfrm>
            <a:off x="3460288" y="2446716"/>
            <a:ext cx="2587082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My To Do item decremented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E837569-32A1-4000-9DD1-A959D8E625FF}"/>
              </a:ext>
            </a:extLst>
          </p:cNvPr>
          <p:cNvSpPr/>
          <p:nvPr/>
        </p:nvSpPr>
        <p:spPr>
          <a:xfrm rot="1766690">
            <a:off x="2702034" y="3041464"/>
            <a:ext cx="427214" cy="7867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053A97FD-3529-4C5D-B574-C2EEEA3EF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9936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Manage Resource Pool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22676-7828-402E-9930-27D9C136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68" y="2293447"/>
            <a:ext cx="10414789" cy="5740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62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FB77AD52-B399-2443-920B-FFD04512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CCF1F3-F32A-2440-839E-AE64BDEE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INFOR VENDOR BEELINE INSTRUCTIONS 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CEB332B6-35EB-CA4E-AC8D-57C85F0D0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 2020 PPT Template CORE – Rel. 2  |  July 2020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1509898-18B9-1A4B-8E5F-27A6FD5AD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67" name="Discussion Topic Group">
            <a:extLst>
              <a:ext uri="{FF2B5EF4-FFF2-40B4-BE49-F238E27FC236}">
                <a16:creationId xmlns:a16="http://schemas.microsoft.com/office/drawing/2014/main" id="{89420969-5184-B74A-9E18-0C7C4259BF63}"/>
              </a:ext>
            </a:extLst>
          </p:cNvPr>
          <p:cNvGrpSpPr/>
          <p:nvPr/>
        </p:nvGrpSpPr>
        <p:grpSpPr>
          <a:xfrm>
            <a:off x="11980647" y="4115111"/>
            <a:ext cx="3349841" cy="3459273"/>
            <a:chOff x="1423989" y="4115111"/>
            <a:chExt cx="3349841" cy="345927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BEF280-68B3-4543-A63E-8EF36CB677F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Number">
              <a:extLst>
                <a:ext uri="{FF2B5EF4-FFF2-40B4-BE49-F238E27FC236}">
                  <a16:creationId xmlns:a16="http://schemas.microsoft.com/office/drawing/2014/main" id="{87C33462-3AA0-8B4D-934A-F106283A6EA4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04</a:t>
              </a:r>
            </a:p>
          </p:txBody>
        </p:sp>
        <p:sp>
          <p:nvSpPr>
            <p:cNvPr id="71" name="Title">
              <a:extLst>
                <a:ext uri="{FF2B5EF4-FFF2-40B4-BE49-F238E27FC236}">
                  <a16:creationId xmlns:a16="http://schemas.microsoft.com/office/drawing/2014/main" id="{B4F8CF6F-CA58-3E49-B6C7-3A65883C39D0}"/>
                </a:ext>
              </a:extLst>
            </p:cNvPr>
            <p:cNvSpPr txBox="1"/>
            <p:nvPr/>
          </p:nvSpPr>
          <p:spPr>
            <a:xfrm>
              <a:off x="1758487" y="5260583"/>
              <a:ext cx="2802935" cy="19066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Reporting Guidelines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Entry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Time and Expense Admin</a:t>
              </a:r>
            </a:p>
          </p:txBody>
        </p:sp>
      </p:grpSp>
      <p:grpSp>
        <p:nvGrpSpPr>
          <p:cNvPr id="11" name="Discussion Topic Group">
            <a:extLst>
              <a:ext uri="{FF2B5EF4-FFF2-40B4-BE49-F238E27FC236}">
                <a16:creationId xmlns:a16="http://schemas.microsoft.com/office/drawing/2014/main" id="{0BFE8470-3481-8D41-8E91-32D344E3DD91}"/>
              </a:ext>
            </a:extLst>
          </p:cNvPr>
          <p:cNvGrpSpPr/>
          <p:nvPr/>
        </p:nvGrpSpPr>
        <p:grpSpPr>
          <a:xfrm>
            <a:off x="1423989" y="4115111"/>
            <a:ext cx="3349841" cy="3459273"/>
            <a:chOff x="1423989" y="4115111"/>
            <a:chExt cx="3349841" cy="3459273"/>
          </a:xfrm>
          <a:solidFill>
            <a:schemeClr val="bg1">
              <a:lumMod val="85000"/>
            </a:scheme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FE671B-65A1-4D48-B9AF-40A78033D49A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Number">
              <a:extLst>
                <a:ext uri="{FF2B5EF4-FFF2-40B4-BE49-F238E27FC236}">
                  <a16:creationId xmlns:a16="http://schemas.microsoft.com/office/drawing/2014/main" id="{7975A42F-700D-5141-A178-A2F8166495AA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4400" spc="-15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defRPr>
              </a:lvl1pPr>
            </a:lstStyle>
            <a:p>
              <a:r>
                <a:rPr lang="en-US" dirty="0"/>
                <a:t>01</a:t>
              </a:r>
            </a:p>
          </p:txBody>
        </p:sp>
        <p:sp>
          <p:nvSpPr>
            <p:cNvPr id="60" name="Title">
              <a:extLst>
                <a:ext uri="{FF2B5EF4-FFF2-40B4-BE49-F238E27FC236}">
                  <a16:creationId xmlns:a16="http://schemas.microsoft.com/office/drawing/2014/main" id="{F43985EA-C390-6D44-B552-9777F06AB9C4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6911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>
                  <a:latin typeface="Arial" panose="020B0604020202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US" dirty="0"/>
                <a:t>Manage Requests</a:t>
              </a:r>
            </a:p>
            <a:p>
              <a:endParaRPr lang="en-US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Resource Pool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Review Requests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Submit Candidates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Manage Interviews</a:t>
              </a:r>
            </a:p>
          </p:txBody>
        </p:sp>
      </p:grpSp>
      <p:grpSp>
        <p:nvGrpSpPr>
          <p:cNvPr id="22" name="Discussion Topic Group">
            <a:extLst>
              <a:ext uri="{FF2B5EF4-FFF2-40B4-BE49-F238E27FC236}">
                <a16:creationId xmlns:a16="http://schemas.microsoft.com/office/drawing/2014/main" id="{C5D4BC7F-5E82-4CE8-BB76-36E9C2087B37}"/>
              </a:ext>
            </a:extLst>
          </p:cNvPr>
          <p:cNvGrpSpPr/>
          <p:nvPr/>
        </p:nvGrpSpPr>
        <p:grpSpPr>
          <a:xfrm>
            <a:off x="4942875" y="4115111"/>
            <a:ext cx="3349841" cy="3459273"/>
            <a:chOff x="1423989" y="4115111"/>
            <a:chExt cx="3349841" cy="34592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85FAEC-EF3C-4D93-AA03-8EEAD4DB8FC8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Number">
              <a:extLst>
                <a:ext uri="{FF2B5EF4-FFF2-40B4-BE49-F238E27FC236}">
                  <a16:creationId xmlns:a16="http://schemas.microsoft.com/office/drawing/2014/main" id="{6391937C-D90F-40ED-B920-CBA598A703D7}"/>
                </a:ext>
              </a:extLst>
            </p:cNvPr>
            <p:cNvSpPr txBox="1"/>
            <p:nvPr/>
          </p:nvSpPr>
          <p:spPr>
            <a:xfrm>
              <a:off x="1739773" y="4341856"/>
              <a:ext cx="589905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02</a:t>
              </a:r>
            </a:p>
          </p:txBody>
        </p:sp>
        <p:sp>
          <p:nvSpPr>
            <p:cNvPr id="25" name="Title">
              <a:extLst>
                <a:ext uri="{FF2B5EF4-FFF2-40B4-BE49-F238E27FC236}">
                  <a16:creationId xmlns:a16="http://schemas.microsoft.com/office/drawing/2014/main" id="{E7C225F2-7F75-4858-8244-691679C9961F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Offers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Decline/Reject Negotiate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Accept</a:t>
              </a:r>
            </a:p>
          </p:txBody>
        </p:sp>
      </p:grpSp>
      <p:grpSp>
        <p:nvGrpSpPr>
          <p:cNvPr id="26" name="Discussion Topic Group">
            <a:extLst>
              <a:ext uri="{FF2B5EF4-FFF2-40B4-BE49-F238E27FC236}">
                <a16:creationId xmlns:a16="http://schemas.microsoft.com/office/drawing/2014/main" id="{F0BB58D0-E55F-4F2A-B228-219C927BBB81}"/>
              </a:ext>
            </a:extLst>
          </p:cNvPr>
          <p:cNvGrpSpPr/>
          <p:nvPr/>
        </p:nvGrpSpPr>
        <p:grpSpPr>
          <a:xfrm>
            <a:off x="8461761" y="4115111"/>
            <a:ext cx="3349841" cy="3459273"/>
            <a:chOff x="1423989" y="4115111"/>
            <a:chExt cx="3349841" cy="34592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7A6A6D-8CC7-4C33-92B5-A7E4B79175E8}"/>
                </a:ext>
              </a:extLst>
            </p:cNvPr>
            <p:cNvSpPr/>
            <p:nvPr/>
          </p:nvSpPr>
          <p:spPr>
            <a:xfrm>
              <a:off x="1423989" y="4115111"/>
              <a:ext cx="3349841" cy="345927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27000" algn="ctr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Number">
              <a:extLst>
                <a:ext uri="{FF2B5EF4-FFF2-40B4-BE49-F238E27FC236}">
                  <a16:creationId xmlns:a16="http://schemas.microsoft.com/office/drawing/2014/main" id="{289CD558-BB30-4288-A261-5C062CDA7D98}"/>
                </a:ext>
              </a:extLst>
            </p:cNvPr>
            <p:cNvSpPr txBox="1"/>
            <p:nvPr/>
          </p:nvSpPr>
          <p:spPr>
            <a:xfrm>
              <a:off x="1739773" y="4341856"/>
              <a:ext cx="599597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400" spc="-1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Source Sans Pro Light" panose="020B0403030403020204" pitchFamily="34" charset="0"/>
                </a:rPr>
                <a:t>03</a:t>
              </a:r>
            </a:p>
          </p:txBody>
        </p:sp>
        <p:sp>
          <p:nvSpPr>
            <p:cNvPr id="29" name="Title">
              <a:extLst>
                <a:ext uri="{FF2B5EF4-FFF2-40B4-BE49-F238E27FC236}">
                  <a16:creationId xmlns:a16="http://schemas.microsoft.com/office/drawing/2014/main" id="{9A8805B6-E531-48EA-AEB5-5800B4E53A2E}"/>
                </a:ext>
              </a:extLst>
            </p:cNvPr>
            <p:cNvSpPr txBox="1"/>
            <p:nvPr/>
          </p:nvSpPr>
          <p:spPr>
            <a:xfrm>
              <a:off x="1758487" y="5260583"/>
              <a:ext cx="2680845" cy="151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Arial" panose="020B0604020202020204" pitchFamily="34" charset="0"/>
                  <a:ea typeface="Source Sans Pro" panose="020B0503030403020204" pitchFamily="34" charset="0"/>
                </a:rPr>
                <a:t>Manage Work Orders</a:t>
              </a:r>
            </a:p>
            <a:p>
              <a:pPr>
                <a:lnSpc>
                  <a:spcPct val="70000"/>
                </a:lnSpc>
              </a:pPr>
              <a:endParaRPr lang="en-US" sz="2400" dirty="0">
                <a:latin typeface="Arial" panose="020B0604020202020204" pitchFamily="34" charset="0"/>
                <a:ea typeface="Source Sans Pro" panose="020B0503030403020204" pitchFamily="34" charset="0"/>
              </a:endParaRP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View </a:t>
              </a:r>
            </a:p>
            <a:p>
              <a:pPr marL="342900" indent="-342900">
                <a:lnSpc>
                  <a:spcPct val="7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ea typeface="Source Sans Pro" panose="020B0503030403020204" pitchFamily="34" charset="0"/>
                </a:rPr>
                <a:t>Extensions and Amendments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6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Reporting Guidelines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75EA70-D6BF-47D5-B423-D5F49DBDB8C1}"/>
              </a:ext>
            </a:extLst>
          </p:cNvPr>
          <p:cNvSpPr txBox="1">
            <a:spLocks/>
          </p:cNvSpPr>
          <p:nvPr/>
        </p:nvSpPr>
        <p:spPr>
          <a:xfrm>
            <a:off x="1395523" y="2249067"/>
            <a:ext cx="13411200" cy="729498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>
                <a:latin typeface="Arial (Body)"/>
              </a:rPr>
              <a:t>When entering Timesheets and Expenses, all Clarity tasks will be presented for selections.  The user must be careful to only select a Labor task for Timesheet entry, or an Expense task for Expenses</a:t>
            </a:r>
            <a:endParaRPr lang="en-US" b="1" dirty="0">
              <a:latin typeface="Arial (Body)"/>
            </a:endParaRPr>
          </a:p>
          <a:p>
            <a:pPr>
              <a:spcBef>
                <a:spcPts val="0"/>
              </a:spcBef>
            </a:pPr>
            <a:r>
              <a:rPr lang="en-US" b="1" u="sng" dirty="0">
                <a:latin typeface="Arial (Body)"/>
              </a:rPr>
              <a:t>Timesheet</a:t>
            </a:r>
            <a:r>
              <a:rPr lang="en-US" sz="2800" dirty="0">
                <a:latin typeface="Arial (Body)"/>
              </a:rPr>
              <a:t>  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(Body)"/>
              </a:rPr>
              <a:t>Only one timesheet per subcontractor, per week can be entered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(Body)"/>
              </a:rPr>
              <a:t>Includes all hours worked on all projects/all tasks by that Worker during that period</a:t>
            </a:r>
          </a:p>
          <a:p>
            <a:r>
              <a:rPr lang="en-US" b="1" u="sng" dirty="0">
                <a:latin typeface="Arial (Body)"/>
              </a:rPr>
              <a:t>Expenses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Multiple expense vouchers can be entered for any day, time period dependent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Expense vouchers can have multiple items (e.g., airfare, hotel, meal) on one voucher, but only one work order</a:t>
            </a:r>
          </a:p>
          <a:p>
            <a:r>
              <a:rPr lang="en-US" b="1" u="sng" dirty="0"/>
              <a:t>Weekly Process Schedule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T&amp;E submission by Saturday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PM approval by the following Tuesday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Invoice run Thursday, payment per terms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0B1E85E7-0065-4020-BCE1-C77C47EC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r>
              <a:rPr lang="en-US" dirty="0"/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7231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Time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F8F88-8300-4CB1-8550-2B55A4CC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60" y="2497708"/>
            <a:ext cx="12581710" cy="2949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960AAB-A4E9-401A-88D9-92C36C92F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58" y="4708872"/>
            <a:ext cx="12696020" cy="2827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9E5F2-7E17-44F5-AD59-A28D5EB836F6}"/>
              </a:ext>
            </a:extLst>
          </p:cNvPr>
          <p:cNvSpPr txBox="1"/>
          <p:nvPr/>
        </p:nvSpPr>
        <p:spPr>
          <a:xfrm>
            <a:off x="11650754" y="2020137"/>
            <a:ext cx="368248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Select Record Type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F022C-F736-448B-953A-85E1BE40D927}"/>
              </a:ext>
            </a:extLst>
          </p:cNvPr>
          <p:cNvSpPr txBox="1"/>
          <p:nvPr/>
        </p:nvSpPr>
        <p:spPr>
          <a:xfrm>
            <a:off x="6281531" y="4355306"/>
            <a:ext cx="4386470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Key WO #, let search return results &amp; select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E3787-CEAB-455C-A6ED-FCE4ACDE0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064" y="6214995"/>
            <a:ext cx="4618120" cy="1150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D28A8F5-8F54-44A4-9543-07D813891837}"/>
              </a:ext>
            </a:extLst>
          </p:cNvPr>
          <p:cNvSpPr/>
          <p:nvPr/>
        </p:nvSpPr>
        <p:spPr>
          <a:xfrm rot="8771614">
            <a:off x="10870110" y="2416239"/>
            <a:ext cx="776117" cy="2521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43F5B0-2C8A-4232-8686-719CF4205B71}"/>
              </a:ext>
            </a:extLst>
          </p:cNvPr>
          <p:cNvSpPr/>
          <p:nvPr/>
        </p:nvSpPr>
        <p:spPr>
          <a:xfrm rot="1355840">
            <a:off x="10876653" y="4642764"/>
            <a:ext cx="1477037" cy="35020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5D088-5F63-4320-90CB-62F480EA492D}"/>
              </a:ext>
            </a:extLst>
          </p:cNvPr>
          <p:cNvSpPr txBox="1"/>
          <p:nvPr/>
        </p:nvSpPr>
        <p:spPr>
          <a:xfrm>
            <a:off x="6401777" y="7147111"/>
            <a:ext cx="3789146" cy="1021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Can also use string search on name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DBE5086-FB9A-4D25-8CAF-B1DECCC7D3AC}"/>
              </a:ext>
            </a:extLst>
          </p:cNvPr>
          <p:cNvSpPr/>
          <p:nvPr/>
        </p:nvSpPr>
        <p:spPr>
          <a:xfrm rot="20278241">
            <a:off x="10202684" y="7029867"/>
            <a:ext cx="1477037" cy="35020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ooter">
            <a:extLst>
              <a:ext uri="{FF2B5EF4-FFF2-40B4-BE49-F238E27FC236}">
                <a16:creationId xmlns:a16="http://schemas.microsoft.com/office/drawing/2014/main" id="{74927590-D9D6-4BDF-A5E4-FBD0FC201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8940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Time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9CA68-2D90-41A4-917F-DDFBAFF8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82" y="1932575"/>
            <a:ext cx="13429431" cy="6901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3B4498-C78A-43DE-A22A-B8DEC3D75E35}"/>
              </a:ext>
            </a:extLst>
          </p:cNvPr>
          <p:cNvSpPr/>
          <p:nvPr/>
        </p:nvSpPr>
        <p:spPr>
          <a:xfrm>
            <a:off x="7940118" y="4895767"/>
            <a:ext cx="625341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392B1A-336D-4CA9-8E5E-1F7F62E7DFD7}"/>
              </a:ext>
            </a:extLst>
          </p:cNvPr>
          <p:cNvSpPr/>
          <p:nvPr/>
        </p:nvSpPr>
        <p:spPr>
          <a:xfrm>
            <a:off x="7555992" y="3291840"/>
            <a:ext cx="3382277" cy="719328"/>
          </a:xfrm>
          <a:prstGeom prst="wedgeRoundRectCallout">
            <a:avLst>
              <a:gd name="adj1" fmla="val -65378"/>
              <a:gd name="adj2" fmla="val 32738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Toggle between Timesheets and Expenses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E58C50-EC9D-40F3-A06B-E071EB785C71}"/>
              </a:ext>
            </a:extLst>
          </p:cNvPr>
          <p:cNvSpPr/>
          <p:nvPr/>
        </p:nvSpPr>
        <p:spPr>
          <a:xfrm>
            <a:off x="9518904" y="4923840"/>
            <a:ext cx="3925824" cy="719328"/>
          </a:xfrm>
          <a:prstGeom prst="wedgeRoundRectCallout">
            <a:avLst>
              <a:gd name="adj1" fmla="val -73633"/>
              <a:gd name="adj2" fmla="val -17144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Can Display All missing timesheets (for this Worker)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4CEA879-4662-45CF-B9CB-F3E636E3AE57}"/>
              </a:ext>
            </a:extLst>
          </p:cNvPr>
          <p:cNvSpPr/>
          <p:nvPr/>
        </p:nvSpPr>
        <p:spPr>
          <a:xfrm>
            <a:off x="1310061" y="6460894"/>
            <a:ext cx="4377777" cy="514396"/>
          </a:xfrm>
          <a:prstGeom prst="wedgeRoundRectCallout">
            <a:avLst>
              <a:gd name="adj1" fmla="val 77829"/>
              <a:gd name="adj2" fmla="val -39629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Timesheet currently being displayed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E4006D6-A581-4D91-BD68-FA85CD3417A2}"/>
              </a:ext>
            </a:extLst>
          </p:cNvPr>
          <p:cNvSpPr/>
          <p:nvPr/>
        </p:nvSpPr>
        <p:spPr>
          <a:xfrm>
            <a:off x="10005935" y="6196176"/>
            <a:ext cx="3925824" cy="719328"/>
          </a:xfrm>
          <a:prstGeom prst="wedgeRoundRectCallout">
            <a:avLst>
              <a:gd name="adj1" fmla="val -68621"/>
              <a:gd name="adj2" fmla="val -1553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Can scroll to display timesheets for other reporting periods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DCD49E-DEF2-4B7B-AE7E-2887B61C4978}"/>
              </a:ext>
            </a:extLst>
          </p:cNvPr>
          <p:cNvSpPr/>
          <p:nvPr/>
        </p:nvSpPr>
        <p:spPr>
          <a:xfrm>
            <a:off x="4511892" y="5922499"/>
            <a:ext cx="2305790" cy="358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C7B81-9CF8-464F-9B70-31ABD64B6503}"/>
              </a:ext>
            </a:extLst>
          </p:cNvPr>
          <p:cNvSpPr txBox="1"/>
          <p:nvPr/>
        </p:nvSpPr>
        <p:spPr>
          <a:xfrm>
            <a:off x="9518905" y="4101686"/>
            <a:ext cx="328288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Showcase tour recommended for new users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5B7BA22-ED51-4B01-BB20-731EB5649B4B}"/>
              </a:ext>
            </a:extLst>
          </p:cNvPr>
          <p:cNvSpPr/>
          <p:nvPr/>
        </p:nvSpPr>
        <p:spPr>
          <a:xfrm rot="10800000">
            <a:off x="8761326" y="4212921"/>
            <a:ext cx="891250" cy="24165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198A9-F1A4-4C18-8640-1C16A3B5EEBE}"/>
              </a:ext>
            </a:extLst>
          </p:cNvPr>
          <p:cNvSpPr txBox="1"/>
          <p:nvPr/>
        </p:nvSpPr>
        <p:spPr>
          <a:xfrm>
            <a:off x="4688022" y="2485778"/>
            <a:ext cx="5236177" cy="4924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Top half of Timesheet screen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FDE225-D83C-4357-AAD9-6254C00DA008}"/>
              </a:ext>
            </a:extLst>
          </p:cNvPr>
          <p:cNvSpPr/>
          <p:nvPr/>
        </p:nvSpPr>
        <p:spPr>
          <a:xfrm>
            <a:off x="8290123" y="6975290"/>
            <a:ext cx="2648146" cy="636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D258F74-4AF2-4E9E-9243-62C8E1670998}"/>
              </a:ext>
            </a:extLst>
          </p:cNvPr>
          <p:cNvSpPr/>
          <p:nvPr/>
        </p:nvSpPr>
        <p:spPr>
          <a:xfrm>
            <a:off x="11361208" y="7450650"/>
            <a:ext cx="2083520" cy="408330"/>
          </a:xfrm>
          <a:prstGeom prst="wedgeRoundRectCallout">
            <a:avLst>
              <a:gd name="adj1" fmla="val -70300"/>
              <a:gd name="adj2" fmla="val -65333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Save or Submit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3B0F29-0B13-4919-94BB-3FEF8A3480B8}"/>
              </a:ext>
            </a:extLst>
          </p:cNvPr>
          <p:cNvSpPr/>
          <p:nvPr/>
        </p:nvSpPr>
        <p:spPr>
          <a:xfrm>
            <a:off x="7833826" y="4101685"/>
            <a:ext cx="927500" cy="4759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27E9C8-0EA5-4E93-8E78-89E8CA86A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82" y="6347447"/>
            <a:ext cx="1897544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Time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B1D11-DA64-4469-BE4A-32A6B67F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0" y="1939569"/>
            <a:ext cx="5768680" cy="6656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41CA1-1E4B-44BC-BE30-4C730E4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170" y="3334929"/>
            <a:ext cx="7076601" cy="39693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05BAAE-D492-45B3-8470-479CBFE2D0B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238651" y="5319599"/>
            <a:ext cx="901519" cy="44809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2B2243-C08D-4AE9-8FB2-FD6FAD0AEACC}"/>
              </a:ext>
            </a:extLst>
          </p:cNvPr>
          <p:cNvSpPr txBox="1"/>
          <p:nvPr/>
        </p:nvSpPr>
        <p:spPr>
          <a:xfrm>
            <a:off x="1435109" y="2993433"/>
            <a:ext cx="5692007" cy="4924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Lower half of Timesheet screen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5A3AA-D761-4145-9937-4F9D8FD54D3C}"/>
              </a:ext>
            </a:extLst>
          </p:cNvPr>
          <p:cNvSpPr txBox="1"/>
          <p:nvPr/>
        </p:nvSpPr>
        <p:spPr>
          <a:xfrm>
            <a:off x="2036493" y="5144641"/>
            <a:ext cx="3956789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All valid Work Orders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this Worker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this period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82CD82-8B66-4D72-9FD6-4F34E47CE42F}"/>
              </a:ext>
            </a:extLst>
          </p:cNvPr>
          <p:cNvSpPr/>
          <p:nvPr/>
        </p:nvSpPr>
        <p:spPr>
          <a:xfrm>
            <a:off x="8066789" y="3379250"/>
            <a:ext cx="3932171" cy="12621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BAE03-194A-48DB-8736-736D861A37C1}"/>
              </a:ext>
            </a:extLst>
          </p:cNvPr>
          <p:cNvSpPr txBox="1"/>
          <p:nvPr/>
        </p:nvSpPr>
        <p:spPr>
          <a:xfrm>
            <a:off x="12676748" y="3923336"/>
            <a:ext cx="186223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WO details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EDA56FF-E88D-4A75-9C26-3183E49A6244}"/>
              </a:ext>
            </a:extLst>
          </p:cNvPr>
          <p:cNvSpPr/>
          <p:nvPr/>
        </p:nvSpPr>
        <p:spPr>
          <a:xfrm rot="10800000">
            <a:off x="11892229" y="3973665"/>
            <a:ext cx="891250" cy="24165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7B5482-68A9-4E54-A40F-D671DF98CC08}"/>
              </a:ext>
            </a:extLst>
          </p:cNvPr>
          <p:cNvSpPr/>
          <p:nvPr/>
        </p:nvSpPr>
        <p:spPr>
          <a:xfrm>
            <a:off x="8485407" y="4750461"/>
            <a:ext cx="2357371" cy="470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5252F-3492-4870-BD05-C7056A357BBB}"/>
              </a:ext>
            </a:extLst>
          </p:cNvPr>
          <p:cNvSpPr txBox="1"/>
          <p:nvPr/>
        </p:nvSpPr>
        <p:spPr>
          <a:xfrm>
            <a:off x="11700678" y="4819520"/>
            <a:ext cx="186223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Clarity project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71A06BC-E43F-4C96-8C5F-FD1F726DB8A4}"/>
              </a:ext>
            </a:extLst>
          </p:cNvPr>
          <p:cNvSpPr/>
          <p:nvPr/>
        </p:nvSpPr>
        <p:spPr>
          <a:xfrm rot="10800000">
            <a:off x="10916159" y="4869849"/>
            <a:ext cx="891250" cy="24165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C5DBF2A-A9DF-4030-9970-CB1147590AFA}"/>
              </a:ext>
            </a:extLst>
          </p:cNvPr>
          <p:cNvSpPr/>
          <p:nvPr/>
        </p:nvSpPr>
        <p:spPr>
          <a:xfrm>
            <a:off x="8944536" y="6237847"/>
            <a:ext cx="2083520" cy="408330"/>
          </a:xfrm>
          <a:prstGeom prst="wedgeRoundRectCallout">
            <a:avLst>
              <a:gd name="adj1" fmla="val -38635"/>
              <a:gd name="adj2" fmla="val -139034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Select Task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A5EF162-4085-45EF-9689-A84400EAD759}"/>
              </a:ext>
            </a:extLst>
          </p:cNvPr>
          <p:cNvSpPr/>
          <p:nvPr/>
        </p:nvSpPr>
        <p:spPr>
          <a:xfrm>
            <a:off x="12455462" y="6237847"/>
            <a:ext cx="2083520" cy="408330"/>
          </a:xfrm>
          <a:prstGeom prst="wedgeRoundRectCallout">
            <a:avLst>
              <a:gd name="adj1" fmla="val -6970"/>
              <a:gd name="adj2" fmla="val -113522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Enter Time</a:t>
            </a:r>
          </a:p>
        </p:txBody>
      </p:sp>
    </p:spTree>
    <p:extLst>
      <p:ext uri="{BB962C8B-B14F-4D97-AF65-F5344CB8AC3E}">
        <p14:creationId xmlns:p14="http://schemas.microsoft.com/office/powerpoint/2010/main" val="17228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Time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2" descr="C:\Users\dmenefee\AppData\Local\Temp\SNAGHTMLe6bcfc.PNG">
            <a:extLst>
              <a:ext uri="{FF2B5EF4-FFF2-40B4-BE49-F238E27FC236}">
                <a16:creationId xmlns:a16="http://schemas.microsoft.com/office/drawing/2014/main" id="{AE459688-7A5D-4728-8758-B97B0874C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4"/>
          <a:stretch/>
        </p:blipFill>
        <p:spPr bwMode="auto">
          <a:xfrm>
            <a:off x="1438968" y="2136369"/>
            <a:ext cx="10582275" cy="5995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A6ED82-D28D-44DE-AD1E-6916A4CF8AF3}"/>
              </a:ext>
            </a:extLst>
          </p:cNvPr>
          <p:cNvSpPr/>
          <p:nvPr/>
        </p:nvSpPr>
        <p:spPr>
          <a:xfrm>
            <a:off x="3401490" y="5713544"/>
            <a:ext cx="1293495" cy="3448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F7B1C0-F067-4E5E-A3B3-93D1B79E17B2}"/>
              </a:ext>
            </a:extLst>
          </p:cNvPr>
          <p:cNvGrpSpPr/>
          <p:nvPr/>
        </p:nvGrpSpPr>
        <p:grpSpPr>
          <a:xfrm>
            <a:off x="1970861" y="6767390"/>
            <a:ext cx="2486762" cy="1523237"/>
            <a:chOff x="439317" y="3446422"/>
            <a:chExt cx="2850117" cy="18197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CFA398-C888-42E7-8996-F3F920E405F3}"/>
                </a:ext>
              </a:extLst>
            </p:cNvPr>
            <p:cNvSpPr/>
            <p:nvPr/>
          </p:nvSpPr>
          <p:spPr>
            <a:xfrm rot="1299722">
              <a:off x="439317" y="3446422"/>
              <a:ext cx="2850117" cy="1819759"/>
            </a:xfrm>
            <a:custGeom>
              <a:avLst/>
              <a:gdLst>
                <a:gd name="connsiteX0" fmla="*/ 1414272 w 3694176"/>
                <a:gd name="connsiteY0" fmla="*/ 195072 h 2414016"/>
                <a:gd name="connsiteX1" fmla="*/ 768096 w 3694176"/>
                <a:gd name="connsiteY1" fmla="*/ 548640 h 2414016"/>
                <a:gd name="connsiteX2" fmla="*/ 731520 w 3694176"/>
                <a:gd name="connsiteY2" fmla="*/ 1011936 h 2414016"/>
                <a:gd name="connsiteX3" fmla="*/ 0 w 3694176"/>
                <a:gd name="connsiteY3" fmla="*/ 1365504 h 2414016"/>
                <a:gd name="connsiteX4" fmla="*/ 499872 w 3694176"/>
                <a:gd name="connsiteY4" fmla="*/ 1962912 h 2414016"/>
                <a:gd name="connsiteX5" fmla="*/ 438912 w 3694176"/>
                <a:gd name="connsiteY5" fmla="*/ 2340864 h 2414016"/>
                <a:gd name="connsiteX6" fmla="*/ 1548384 w 3694176"/>
                <a:gd name="connsiteY6" fmla="*/ 1706880 h 2414016"/>
                <a:gd name="connsiteX7" fmla="*/ 1353312 w 3694176"/>
                <a:gd name="connsiteY7" fmla="*/ 2414016 h 2414016"/>
                <a:gd name="connsiteX8" fmla="*/ 2414016 w 3694176"/>
                <a:gd name="connsiteY8" fmla="*/ 1962912 h 2414016"/>
                <a:gd name="connsiteX9" fmla="*/ 2487168 w 3694176"/>
                <a:gd name="connsiteY9" fmla="*/ 1377696 h 2414016"/>
                <a:gd name="connsiteX10" fmla="*/ 3096768 w 3694176"/>
                <a:gd name="connsiteY10" fmla="*/ 1633728 h 2414016"/>
                <a:gd name="connsiteX11" fmla="*/ 3060192 w 3694176"/>
                <a:gd name="connsiteY11" fmla="*/ 743712 h 2414016"/>
                <a:gd name="connsiteX12" fmla="*/ 3694176 w 3694176"/>
                <a:gd name="connsiteY12" fmla="*/ 1060704 h 2414016"/>
                <a:gd name="connsiteX13" fmla="*/ 3462528 w 3694176"/>
                <a:gd name="connsiteY13" fmla="*/ 304800 h 2414016"/>
                <a:gd name="connsiteX14" fmla="*/ 2670048 w 3694176"/>
                <a:gd name="connsiteY14" fmla="*/ 426720 h 2414016"/>
                <a:gd name="connsiteX15" fmla="*/ 2474976 w 3694176"/>
                <a:gd name="connsiteY15" fmla="*/ 0 h 2414016"/>
                <a:gd name="connsiteX16" fmla="*/ 1804416 w 3694176"/>
                <a:gd name="connsiteY16" fmla="*/ 682752 h 2414016"/>
                <a:gd name="connsiteX17" fmla="*/ 1414272 w 3694176"/>
                <a:gd name="connsiteY17" fmla="*/ 195072 h 2414016"/>
                <a:gd name="connsiteX0" fmla="*/ 1414272 w 3694176"/>
                <a:gd name="connsiteY0" fmla="*/ 195072 h 2414016"/>
                <a:gd name="connsiteX1" fmla="*/ 768096 w 3694176"/>
                <a:gd name="connsiteY1" fmla="*/ 548640 h 2414016"/>
                <a:gd name="connsiteX2" fmla="*/ 731520 w 3694176"/>
                <a:gd name="connsiteY2" fmla="*/ 1011936 h 2414016"/>
                <a:gd name="connsiteX3" fmla="*/ 0 w 3694176"/>
                <a:gd name="connsiteY3" fmla="*/ 1365504 h 2414016"/>
                <a:gd name="connsiteX4" fmla="*/ 499872 w 3694176"/>
                <a:gd name="connsiteY4" fmla="*/ 1962912 h 2414016"/>
                <a:gd name="connsiteX5" fmla="*/ 438912 w 3694176"/>
                <a:gd name="connsiteY5" fmla="*/ 2340864 h 2414016"/>
                <a:gd name="connsiteX6" fmla="*/ 1285122 w 3694176"/>
                <a:gd name="connsiteY6" fmla="*/ 1968864 h 2414016"/>
                <a:gd name="connsiteX7" fmla="*/ 1353312 w 3694176"/>
                <a:gd name="connsiteY7" fmla="*/ 2414016 h 2414016"/>
                <a:gd name="connsiteX8" fmla="*/ 2414016 w 3694176"/>
                <a:gd name="connsiteY8" fmla="*/ 1962912 h 2414016"/>
                <a:gd name="connsiteX9" fmla="*/ 2487168 w 3694176"/>
                <a:gd name="connsiteY9" fmla="*/ 1377696 h 2414016"/>
                <a:gd name="connsiteX10" fmla="*/ 3096768 w 3694176"/>
                <a:gd name="connsiteY10" fmla="*/ 1633728 h 2414016"/>
                <a:gd name="connsiteX11" fmla="*/ 3060192 w 3694176"/>
                <a:gd name="connsiteY11" fmla="*/ 743712 h 2414016"/>
                <a:gd name="connsiteX12" fmla="*/ 3694176 w 3694176"/>
                <a:gd name="connsiteY12" fmla="*/ 1060704 h 2414016"/>
                <a:gd name="connsiteX13" fmla="*/ 3462528 w 3694176"/>
                <a:gd name="connsiteY13" fmla="*/ 304800 h 2414016"/>
                <a:gd name="connsiteX14" fmla="*/ 2670048 w 3694176"/>
                <a:gd name="connsiteY14" fmla="*/ 426720 h 2414016"/>
                <a:gd name="connsiteX15" fmla="*/ 2474976 w 3694176"/>
                <a:gd name="connsiteY15" fmla="*/ 0 h 2414016"/>
                <a:gd name="connsiteX16" fmla="*/ 1804416 w 3694176"/>
                <a:gd name="connsiteY16" fmla="*/ 682752 h 2414016"/>
                <a:gd name="connsiteX17" fmla="*/ 1414272 w 3694176"/>
                <a:gd name="connsiteY17" fmla="*/ 195072 h 2414016"/>
                <a:gd name="connsiteX0" fmla="*/ 1414272 w 3694176"/>
                <a:gd name="connsiteY0" fmla="*/ 195072 h 2414016"/>
                <a:gd name="connsiteX1" fmla="*/ 768096 w 3694176"/>
                <a:gd name="connsiteY1" fmla="*/ 548640 h 2414016"/>
                <a:gd name="connsiteX2" fmla="*/ 731520 w 3694176"/>
                <a:gd name="connsiteY2" fmla="*/ 1011936 h 2414016"/>
                <a:gd name="connsiteX3" fmla="*/ 0 w 3694176"/>
                <a:gd name="connsiteY3" fmla="*/ 1365504 h 2414016"/>
                <a:gd name="connsiteX4" fmla="*/ 499872 w 3694176"/>
                <a:gd name="connsiteY4" fmla="*/ 1962912 h 2414016"/>
                <a:gd name="connsiteX5" fmla="*/ 438912 w 3694176"/>
                <a:gd name="connsiteY5" fmla="*/ 2340864 h 2414016"/>
                <a:gd name="connsiteX6" fmla="*/ 1285122 w 3694176"/>
                <a:gd name="connsiteY6" fmla="*/ 1968864 h 2414016"/>
                <a:gd name="connsiteX7" fmla="*/ 1353312 w 3694176"/>
                <a:gd name="connsiteY7" fmla="*/ 2414016 h 2414016"/>
                <a:gd name="connsiteX8" fmla="*/ 2147372 w 3694176"/>
                <a:gd name="connsiteY8" fmla="*/ 1753975 h 2414016"/>
                <a:gd name="connsiteX9" fmla="*/ 2487168 w 3694176"/>
                <a:gd name="connsiteY9" fmla="*/ 1377696 h 2414016"/>
                <a:gd name="connsiteX10" fmla="*/ 3096768 w 3694176"/>
                <a:gd name="connsiteY10" fmla="*/ 1633728 h 2414016"/>
                <a:gd name="connsiteX11" fmla="*/ 3060192 w 3694176"/>
                <a:gd name="connsiteY11" fmla="*/ 743712 h 2414016"/>
                <a:gd name="connsiteX12" fmla="*/ 3694176 w 3694176"/>
                <a:gd name="connsiteY12" fmla="*/ 1060704 h 2414016"/>
                <a:gd name="connsiteX13" fmla="*/ 3462528 w 3694176"/>
                <a:gd name="connsiteY13" fmla="*/ 304800 h 2414016"/>
                <a:gd name="connsiteX14" fmla="*/ 2670048 w 3694176"/>
                <a:gd name="connsiteY14" fmla="*/ 426720 h 2414016"/>
                <a:gd name="connsiteX15" fmla="*/ 2474976 w 3694176"/>
                <a:gd name="connsiteY15" fmla="*/ 0 h 2414016"/>
                <a:gd name="connsiteX16" fmla="*/ 1804416 w 3694176"/>
                <a:gd name="connsiteY16" fmla="*/ 682752 h 2414016"/>
                <a:gd name="connsiteX17" fmla="*/ 1414272 w 3694176"/>
                <a:gd name="connsiteY17" fmla="*/ 195072 h 2414016"/>
                <a:gd name="connsiteX0" fmla="*/ 1414272 w 3694176"/>
                <a:gd name="connsiteY0" fmla="*/ 195072 h 2414016"/>
                <a:gd name="connsiteX1" fmla="*/ 1184214 w 3694176"/>
                <a:gd name="connsiteY1" fmla="*/ 737565 h 2414016"/>
                <a:gd name="connsiteX2" fmla="*/ 731520 w 3694176"/>
                <a:gd name="connsiteY2" fmla="*/ 1011936 h 2414016"/>
                <a:gd name="connsiteX3" fmla="*/ 0 w 3694176"/>
                <a:gd name="connsiteY3" fmla="*/ 1365504 h 2414016"/>
                <a:gd name="connsiteX4" fmla="*/ 499872 w 3694176"/>
                <a:gd name="connsiteY4" fmla="*/ 1962912 h 2414016"/>
                <a:gd name="connsiteX5" fmla="*/ 438912 w 3694176"/>
                <a:gd name="connsiteY5" fmla="*/ 2340864 h 2414016"/>
                <a:gd name="connsiteX6" fmla="*/ 1285122 w 3694176"/>
                <a:gd name="connsiteY6" fmla="*/ 1968864 h 2414016"/>
                <a:gd name="connsiteX7" fmla="*/ 1353312 w 3694176"/>
                <a:gd name="connsiteY7" fmla="*/ 2414016 h 2414016"/>
                <a:gd name="connsiteX8" fmla="*/ 2147372 w 3694176"/>
                <a:gd name="connsiteY8" fmla="*/ 1753975 h 2414016"/>
                <a:gd name="connsiteX9" fmla="*/ 2487168 w 3694176"/>
                <a:gd name="connsiteY9" fmla="*/ 1377696 h 2414016"/>
                <a:gd name="connsiteX10" fmla="*/ 3096768 w 3694176"/>
                <a:gd name="connsiteY10" fmla="*/ 1633728 h 2414016"/>
                <a:gd name="connsiteX11" fmla="*/ 3060192 w 3694176"/>
                <a:gd name="connsiteY11" fmla="*/ 743712 h 2414016"/>
                <a:gd name="connsiteX12" fmla="*/ 3694176 w 3694176"/>
                <a:gd name="connsiteY12" fmla="*/ 1060704 h 2414016"/>
                <a:gd name="connsiteX13" fmla="*/ 3462528 w 3694176"/>
                <a:gd name="connsiteY13" fmla="*/ 304800 h 2414016"/>
                <a:gd name="connsiteX14" fmla="*/ 2670048 w 3694176"/>
                <a:gd name="connsiteY14" fmla="*/ 426720 h 2414016"/>
                <a:gd name="connsiteX15" fmla="*/ 2474976 w 3694176"/>
                <a:gd name="connsiteY15" fmla="*/ 0 h 2414016"/>
                <a:gd name="connsiteX16" fmla="*/ 1804416 w 3694176"/>
                <a:gd name="connsiteY16" fmla="*/ 682752 h 2414016"/>
                <a:gd name="connsiteX17" fmla="*/ 1414272 w 3694176"/>
                <a:gd name="connsiteY17" fmla="*/ 195072 h 2414016"/>
                <a:gd name="connsiteX0" fmla="*/ 1414272 w 3694176"/>
                <a:gd name="connsiteY0" fmla="*/ 195072 h 2414016"/>
                <a:gd name="connsiteX1" fmla="*/ 1184214 w 3694176"/>
                <a:gd name="connsiteY1" fmla="*/ 737565 h 2414016"/>
                <a:gd name="connsiteX2" fmla="*/ 614349 w 3694176"/>
                <a:gd name="connsiteY2" fmla="*/ 782987 h 2414016"/>
                <a:gd name="connsiteX3" fmla="*/ 0 w 3694176"/>
                <a:gd name="connsiteY3" fmla="*/ 1365504 h 2414016"/>
                <a:gd name="connsiteX4" fmla="*/ 499872 w 3694176"/>
                <a:gd name="connsiteY4" fmla="*/ 1962912 h 2414016"/>
                <a:gd name="connsiteX5" fmla="*/ 438912 w 3694176"/>
                <a:gd name="connsiteY5" fmla="*/ 2340864 h 2414016"/>
                <a:gd name="connsiteX6" fmla="*/ 1285122 w 3694176"/>
                <a:gd name="connsiteY6" fmla="*/ 1968864 h 2414016"/>
                <a:gd name="connsiteX7" fmla="*/ 1353312 w 3694176"/>
                <a:gd name="connsiteY7" fmla="*/ 2414016 h 2414016"/>
                <a:gd name="connsiteX8" fmla="*/ 2147372 w 3694176"/>
                <a:gd name="connsiteY8" fmla="*/ 1753975 h 2414016"/>
                <a:gd name="connsiteX9" fmla="*/ 2487168 w 3694176"/>
                <a:gd name="connsiteY9" fmla="*/ 1377696 h 2414016"/>
                <a:gd name="connsiteX10" fmla="*/ 3096768 w 3694176"/>
                <a:gd name="connsiteY10" fmla="*/ 1633728 h 2414016"/>
                <a:gd name="connsiteX11" fmla="*/ 3060192 w 3694176"/>
                <a:gd name="connsiteY11" fmla="*/ 743712 h 2414016"/>
                <a:gd name="connsiteX12" fmla="*/ 3694176 w 3694176"/>
                <a:gd name="connsiteY12" fmla="*/ 1060704 h 2414016"/>
                <a:gd name="connsiteX13" fmla="*/ 3462528 w 3694176"/>
                <a:gd name="connsiteY13" fmla="*/ 304800 h 2414016"/>
                <a:gd name="connsiteX14" fmla="*/ 2670048 w 3694176"/>
                <a:gd name="connsiteY14" fmla="*/ 426720 h 2414016"/>
                <a:gd name="connsiteX15" fmla="*/ 2474976 w 3694176"/>
                <a:gd name="connsiteY15" fmla="*/ 0 h 2414016"/>
                <a:gd name="connsiteX16" fmla="*/ 1804416 w 3694176"/>
                <a:gd name="connsiteY16" fmla="*/ 682752 h 2414016"/>
                <a:gd name="connsiteX17" fmla="*/ 1414272 w 3694176"/>
                <a:gd name="connsiteY17" fmla="*/ 195072 h 2414016"/>
                <a:gd name="connsiteX0" fmla="*/ 1414272 w 3694176"/>
                <a:gd name="connsiteY0" fmla="*/ 195072 h 2414016"/>
                <a:gd name="connsiteX1" fmla="*/ 1184214 w 3694176"/>
                <a:gd name="connsiteY1" fmla="*/ 737565 h 2414016"/>
                <a:gd name="connsiteX2" fmla="*/ 614349 w 3694176"/>
                <a:gd name="connsiteY2" fmla="*/ 782987 h 2414016"/>
                <a:gd name="connsiteX3" fmla="*/ 0 w 3694176"/>
                <a:gd name="connsiteY3" fmla="*/ 1365504 h 2414016"/>
                <a:gd name="connsiteX4" fmla="*/ 499872 w 3694176"/>
                <a:gd name="connsiteY4" fmla="*/ 1962912 h 2414016"/>
                <a:gd name="connsiteX5" fmla="*/ 438912 w 3694176"/>
                <a:gd name="connsiteY5" fmla="*/ 2340864 h 2414016"/>
                <a:gd name="connsiteX6" fmla="*/ 1285122 w 3694176"/>
                <a:gd name="connsiteY6" fmla="*/ 1968864 h 2414016"/>
                <a:gd name="connsiteX7" fmla="*/ 1353312 w 3694176"/>
                <a:gd name="connsiteY7" fmla="*/ 2414016 h 2414016"/>
                <a:gd name="connsiteX8" fmla="*/ 2147372 w 3694176"/>
                <a:gd name="connsiteY8" fmla="*/ 1753975 h 2414016"/>
                <a:gd name="connsiteX9" fmla="*/ 2487168 w 3694176"/>
                <a:gd name="connsiteY9" fmla="*/ 1377696 h 2414016"/>
                <a:gd name="connsiteX10" fmla="*/ 3096768 w 3694176"/>
                <a:gd name="connsiteY10" fmla="*/ 1633728 h 2414016"/>
                <a:gd name="connsiteX11" fmla="*/ 3060192 w 3694176"/>
                <a:gd name="connsiteY11" fmla="*/ 743712 h 2414016"/>
                <a:gd name="connsiteX12" fmla="*/ 3694176 w 3694176"/>
                <a:gd name="connsiteY12" fmla="*/ 1060704 h 2414016"/>
                <a:gd name="connsiteX13" fmla="*/ 3462528 w 3694176"/>
                <a:gd name="connsiteY13" fmla="*/ 304800 h 2414016"/>
                <a:gd name="connsiteX14" fmla="*/ 2855844 w 3694176"/>
                <a:gd name="connsiteY14" fmla="*/ 366044 h 2414016"/>
                <a:gd name="connsiteX15" fmla="*/ 2474976 w 3694176"/>
                <a:gd name="connsiteY15" fmla="*/ 0 h 2414016"/>
                <a:gd name="connsiteX16" fmla="*/ 1804416 w 3694176"/>
                <a:gd name="connsiteY16" fmla="*/ 682752 h 2414016"/>
                <a:gd name="connsiteX17" fmla="*/ 1414272 w 3694176"/>
                <a:gd name="connsiteY17" fmla="*/ 195072 h 2414016"/>
                <a:gd name="connsiteX0" fmla="*/ 1414272 w 3694176"/>
                <a:gd name="connsiteY0" fmla="*/ 0 h 2218944"/>
                <a:gd name="connsiteX1" fmla="*/ 1184214 w 3694176"/>
                <a:gd name="connsiteY1" fmla="*/ 542493 h 2218944"/>
                <a:gd name="connsiteX2" fmla="*/ 614349 w 3694176"/>
                <a:gd name="connsiteY2" fmla="*/ 587915 h 2218944"/>
                <a:gd name="connsiteX3" fmla="*/ 0 w 3694176"/>
                <a:gd name="connsiteY3" fmla="*/ 1170432 h 2218944"/>
                <a:gd name="connsiteX4" fmla="*/ 499872 w 3694176"/>
                <a:gd name="connsiteY4" fmla="*/ 1767840 h 2218944"/>
                <a:gd name="connsiteX5" fmla="*/ 438912 w 3694176"/>
                <a:gd name="connsiteY5" fmla="*/ 2145792 h 2218944"/>
                <a:gd name="connsiteX6" fmla="*/ 1285122 w 3694176"/>
                <a:gd name="connsiteY6" fmla="*/ 1773792 h 2218944"/>
                <a:gd name="connsiteX7" fmla="*/ 1353312 w 3694176"/>
                <a:gd name="connsiteY7" fmla="*/ 2218944 h 2218944"/>
                <a:gd name="connsiteX8" fmla="*/ 2147372 w 3694176"/>
                <a:gd name="connsiteY8" fmla="*/ 1558903 h 2218944"/>
                <a:gd name="connsiteX9" fmla="*/ 2487168 w 3694176"/>
                <a:gd name="connsiteY9" fmla="*/ 1182624 h 2218944"/>
                <a:gd name="connsiteX10" fmla="*/ 3096768 w 3694176"/>
                <a:gd name="connsiteY10" fmla="*/ 1438656 h 2218944"/>
                <a:gd name="connsiteX11" fmla="*/ 3060192 w 3694176"/>
                <a:gd name="connsiteY11" fmla="*/ 548640 h 2218944"/>
                <a:gd name="connsiteX12" fmla="*/ 3694176 w 3694176"/>
                <a:gd name="connsiteY12" fmla="*/ 865632 h 2218944"/>
                <a:gd name="connsiteX13" fmla="*/ 3462528 w 3694176"/>
                <a:gd name="connsiteY13" fmla="*/ 109728 h 2218944"/>
                <a:gd name="connsiteX14" fmla="*/ 2855844 w 3694176"/>
                <a:gd name="connsiteY14" fmla="*/ 170972 h 2218944"/>
                <a:gd name="connsiteX15" fmla="*/ 2164220 w 3694176"/>
                <a:gd name="connsiteY15" fmla="*/ 46421 h 2218944"/>
                <a:gd name="connsiteX16" fmla="*/ 1804416 w 3694176"/>
                <a:gd name="connsiteY16" fmla="*/ 487680 h 2218944"/>
                <a:gd name="connsiteX17" fmla="*/ 1414272 w 3694176"/>
                <a:gd name="connsiteY17" fmla="*/ 0 h 2218944"/>
                <a:gd name="connsiteX0" fmla="*/ 1414272 w 3694176"/>
                <a:gd name="connsiteY0" fmla="*/ 0 h 2218944"/>
                <a:gd name="connsiteX1" fmla="*/ 1184214 w 3694176"/>
                <a:gd name="connsiteY1" fmla="*/ 542493 h 2218944"/>
                <a:gd name="connsiteX2" fmla="*/ 614349 w 3694176"/>
                <a:gd name="connsiteY2" fmla="*/ 587915 h 2218944"/>
                <a:gd name="connsiteX3" fmla="*/ 0 w 3694176"/>
                <a:gd name="connsiteY3" fmla="*/ 1170432 h 2218944"/>
                <a:gd name="connsiteX4" fmla="*/ 499872 w 3694176"/>
                <a:gd name="connsiteY4" fmla="*/ 1767840 h 2218944"/>
                <a:gd name="connsiteX5" fmla="*/ 438912 w 3694176"/>
                <a:gd name="connsiteY5" fmla="*/ 2145792 h 2218944"/>
                <a:gd name="connsiteX6" fmla="*/ 1285122 w 3694176"/>
                <a:gd name="connsiteY6" fmla="*/ 1773792 h 2218944"/>
                <a:gd name="connsiteX7" fmla="*/ 1353312 w 3694176"/>
                <a:gd name="connsiteY7" fmla="*/ 2218944 h 2218944"/>
                <a:gd name="connsiteX8" fmla="*/ 2147372 w 3694176"/>
                <a:gd name="connsiteY8" fmla="*/ 1558903 h 2218944"/>
                <a:gd name="connsiteX9" fmla="*/ 2487168 w 3694176"/>
                <a:gd name="connsiteY9" fmla="*/ 1182624 h 2218944"/>
                <a:gd name="connsiteX10" fmla="*/ 2975256 w 3694176"/>
                <a:gd name="connsiteY10" fmla="*/ 1132720 h 2218944"/>
                <a:gd name="connsiteX11" fmla="*/ 3060192 w 3694176"/>
                <a:gd name="connsiteY11" fmla="*/ 548640 h 2218944"/>
                <a:gd name="connsiteX12" fmla="*/ 3694176 w 3694176"/>
                <a:gd name="connsiteY12" fmla="*/ 865632 h 2218944"/>
                <a:gd name="connsiteX13" fmla="*/ 3462528 w 3694176"/>
                <a:gd name="connsiteY13" fmla="*/ 109728 h 2218944"/>
                <a:gd name="connsiteX14" fmla="*/ 2855844 w 3694176"/>
                <a:gd name="connsiteY14" fmla="*/ 170972 h 2218944"/>
                <a:gd name="connsiteX15" fmla="*/ 2164220 w 3694176"/>
                <a:gd name="connsiteY15" fmla="*/ 46421 h 2218944"/>
                <a:gd name="connsiteX16" fmla="*/ 1804416 w 3694176"/>
                <a:gd name="connsiteY16" fmla="*/ 487680 h 2218944"/>
                <a:gd name="connsiteX17" fmla="*/ 1414272 w 3694176"/>
                <a:gd name="connsiteY17" fmla="*/ 0 h 2218944"/>
                <a:gd name="connsiteX0" fmla="*/ 1414272 w 3694176"/>
                <a:gd name="connsiteY0" fmla="*/ 0 h 2145792"/>
                <a:gd name="connsiteX1" fmla="*/ 1184214 w 3694176"/>
                <a:gd name="connsiteY1" fmla="*/ 542493 h 2145792"/>
                <a:gd name="connsiteX2" fmla="*/ 614349 w 3694176"/>
                <a:gd name="connsiteY2" fmla="*/ 587915 h 2145792"/>
                <a:gd name="connsiteX3" fmla="*/ 0 w 3694176"/>
                <a:gd name="connsiteY3" fmla="*/ 1170432 h 2145792"/>
                <a:gd name="connsiteX4" fmla="*/ 499872 w 3694176"/>
                <a:gd name="connsiteY4" fmla="*/ 1767840 h 2145792"/>
                <a:gd name="connsiteX5" fmla="*/ 438912 w 3694176"/>
                <a:gd name="connsiteY5" fmla="*/ 2145792 h 2145792"/>
                <a:gd name="connsiteX6" fmla="*/ 1285122 w 3694176"/>
                <a:gd name="connsiteY6" fmla="*/ 1773792 h 2145792"/>
                <a:gd name="connsiteX7" fmla="*/ 1628065 w 3694176"/>
                <a:gd name="connsiteY7" fmla="*/ 1886804 h 2145792"/>
                <a:gd name="connsiteX8" fmla="*/ 2147372 w 3694176"/>
                <a:gd name="connsiteY8" fmla="*/ 1558903 h 2145792"/>
                <a:gd name="connsiteX9" fmla="*/ 2487168 w 3694176"/>
                <a:gd name="connsiteY9" fmla="*/ 1182624 h 2145792"/>
                <a:gd name="connsiteX10" fmla="*/ 2975256 w 3694176"/>
                <a:gd name="connsiteY10" fmla="*/ 1132720 h 2145792"/>
                <a:gd name="connsiteX11" fmla="*/ 3060192 w 3694176"/>
                <a:gd name="connsiteY11" fmla="*/ 548640 h 2145792"/>
                <a:gd name="connsiteX12" fmla="*/ 3694176 w 3694176"/>
                <a:gd name="connsiteY12" fmla="*/ 865632 h 2145792"/>
                <a:gd name="connsiteX13" fmla="*/ 3462528 w 3694176"/>
                <a:gd name="connsiteY13" fmla="*/ 109728 h 2145792"/>
                <a:gd name="connsiteX14" fmla="*/ 2855844 w 3694176"/>
                <a:gd name="connsiteY14" fmla="*/ 170972 h 2145792"/>
                <a:gd name="connsiteX15" fmla="*/ 2164220 w 3694176"/>
                <a:gd name="connsiteY15" fmla="*/ 46421 h 2145792"/>
                <a:gd name="connsiteX16" fmla="*/ 1804416 w 3694176"/>
                <a:gd name="connsiteY16" fmla="*/ 487680 h 2145792"/>
                <a:gd name="connsiteX17" fmla="*/ 1414272 w 3694176"/>
                <a:gd name="connsiteY17" fmla="*/ 0 h 2145792"/>
                <a:gd name="connsiteX0" fmla="*/ 1414272 w 3462528"/>
                <a:gd name="connsiteY0" fmla="*/ 0 h 2145792"/>
                <a:gd name="connsiteX1" fmla="*/ 1184214 w 3462528"/>
                <a:gd name="connsiteY1" fmla="*/ 542493 h 2145792"/>
                <a:gd name="connsiteX2" fmla="*/ 614349 w 3462528"/>
                <a:gd name="connsiteY2" fmla="*/ 587915 h 2145792"/>
                <a:gd name="connsiteX3" fmla="*/ 0 w 3462528"/>
                <a:gd name="connsiteY3" fmla="*/ 1170432 h 2145792"/>
                <a:gd name="connsiteX4" fmla="*/ 499872 w 3462528"/>
                <a:gd name="connsiteY4" fmla="*/ 1767840 h 2145792"/>
                <a:gd name="connsiteX5" fmla="*/ 438912 w 3462528"/>
                <a:gd name="connsiteY5" fmla="*/ 2145792 h 2145792"/>
                <a:gd name="connsiteX6" fmla="*/ 1285122 w 3462528"/>
                <a:gd name="connsiteY6" fmla="*/ 1773792 h 2145792"/>
                <a:gd name="connsiteX7" fmla="*/ 1628065 w 3462528"/>
                <a:gd name="connsiteY7" fmla="*/ 1886804 h 2145792"/>
                <a:gd name="connsiteX8" fmla="*/ 2147372 w 3462528"/>
                <a:gd name="connsiteY8" fmla="*/ 1558903 h 2145792"/>
                <a:gd name="connsiteX9" fmla="*/ 2487168 w 3462528"/>
                <a:gd name="connsiteY9" fmla="*/ 1182624 h 2145792"/>
                <a:gd name="connsiteX10" fmla="*/ 2975256 w 3462528"/>
                <a:gd name="connsiteY10" fmla="*/ 1132720 h 2145792"/>
                <a:gd name="connsiteX11" fmla="*/ 3060192 w 3462528"/>
                <a:gd name="connsiteY11" fmla="*/ 548640 h 2145792"/>
                <a:gd name="connsiteX12" fmla="*/ 3405508 w 3462528"/>
                <a:gd name="connsiteY12" fmla="*/ 403073 h 2145792"/>
                <a:gd name="connsiteX13" fmla="*/ 3462528 w 3462528"/>
                <a:gd name="connsiteY13" fmla="*/ 109728 h 2145792"/>
                <a:gd name="connsiteX14" fmla="*/ 2855844 w 3462528"/>
                <a:gd name="connsiteY14" fmla="*/ 170972 h 2145792"/>
                <a:gd name="connsiteX15" fmla="*/ 2164220 w 3462528"/>
                <a:gd name="connsiteY15" fmla="*/ 46421 h 2145792"/>
                <a:gd name="connsiteX16" fmla="*/ 1804416 w 3462528"/>
                <a:gd name="connsiteY16" fmla="*/ 487680 h 2145792"/>
                <a:gd name="connsiteX17" fmla="*/ 1414272 w 3462528"/>
                <a:gd name="connsiteY17" fmla="*/ 0 h 2145792"/>
                <a:gd name="connsiteX0" fmla="*/ 1414272 w 3462528"/>
                <a:gd name="connsiteY0" fmla="*/ 0 h 2145792"/>
                <a:gd name="connsiteX1" fmla="*/ 1184214 w 3462528"/>
                <a:gd name="connsiteY1" fmla="*/ 542493 h 2145792"/>
                <a:gd name="connsiteX2" fmla="*/ 614349 w 3462528"/>
                <a:gd name="connsiteY2" fmla="*/ 587915 h 2145792"/>
                <a:gd name="connsiteX3" fmla="*/ 0 w 3462528"/>
                <a:gd name="connsiteY3" fmla="*/ 1170432 h 2145792"/>
                <a:gd name="connsiteX4" fmla="*/ 499872 w 3462528"/>
                <a:gd name="connsiteY4" fmla="*/ 1767840 h 2145792"/>
                <a:gd name="connsiteX5" fmla="*/ 438912 w 3462528"/>
                <a:gd name="connsiteY5" fmla="*/ 2145792 h 2145792"/>
                <a:gd name="connsiteX6" fmla="*/ 1285122 w 3462528"/>
                <a:gd name="connsiteY6" fmla="*/ 1773792 h 2145792"/>
                <a:gd name="connsiteX7" fmla="*/ 1555259 w 3462528"/>
                <a:gd name="connsiteY7" fmla="*/ 2033788 h 2145792"/>
                <a:gd name="connsiteX8" fmla="*/ 2147372 w 3462528"/>
                <a:gd name="connsiteY8" fmla="*/ 1558903 h 2145792"/>
                <a:gd name="connsiteX9" fmla="*/ 2487168 w 3462528"/>
                <a:gd name="connsiteY9" fmla="*/ 1182624 h 2145792"/>
                <a:gd name="connsiteX10" fmla="*/ 2975256 w 3462528"/>
                <a:gd name="connsiteY10" fmla="*/ 1132720 h 2145792"/>
                <a:gd name="connsiteX11" fmla="*/ 3060192 w 3462528"/>
                <a:gd name="connsiteY11" fmla="*/ 548640 h 2145792"/>
                <a:gd name="connsiteX12" fmla="*/ 3405508 w 3462528"/>
                <a:gd name="connsiteY12" fmla="*/ 403073 h 2145792"/>
                <a:gd name="connsiteX13" fmla="*/ 3462528 w 3462528"/>
                <a:gd name="connsiteY13" fmla="*/ 109728 h 2145792"/>
                <a:gd name="connsiteX14" fmla="*/ 2855844 w 3462528"/>
                <a:gd name="connsiteY14" fmla="*/ 170972 h 2145792"/>
                <a:gd name="connsiteX15" fmla="*/ 2164220 w 3462528"/>
                <a:gd name="connsiteY15" fmla="*/ 46421 h 2145792"/>
                <a:gd name="connsiteX16" fmla="*/ 1804416 w 3462528"/>
                <a:gd name="connsiteY16" fmla="*/ 487680 h 2145792"/>
                <a:gd name="connsiteX17" fmla="*/ 1414272 w 3462528"/>
                <a:gd name="connsiteY17" fmla="*/ 0 h 2145792"/>
                <a:gd name="connsiteX0" fmla="*/ 1414272 w 3462528"/>
                <a:gd name="connsiteY0" fmla="*/ 0 h 2145792"/>
                <a:gd name="connsiteX1" fmla="*/ 1184214 w 3462528"/>
                <a:gd name="connsiteY1" fmla="*/ 542493 h 2145792"/>
                <a:gd name="connsiteX2" fmla="*/ 614349 w 3462528"/>
                <a:gd name="connsiteY2" fmla="*/ 587915 h 2145792"/>
                <a:gd name="connsiteX3" fmla="*/ 0 w 3462528"/>
                <a:gd name="connsiteY3" fmla="*/ 1170432 h 2145792"/>
                <a:gd name="connsiteX4" fmla="*/ 499872 w 3462528"/>
                <a:gd name="connsiteY4" fmla="*/ 1767840 h 2145792"/>
                <a:gd name="connsiteX5" fmla="*/ 438912 w 3462528"/>
                <a:gd name="connsiteY5" fmla="*/ 2145792 h 2145792"/>
                <a:gd name="connsiteX6" fmla="*/ 891029 w 3462528"/>
                <a:gd name="connsiteY6" fmla="*/ 1838489 h 2145792"/>
                <a:gd name="connsiteX7" fmla="*/ 1555259 w 3462528"/>
                <a:gd name="connsiteY7" fmla="*/ 2033788 h 2145792"/>
                <a:gd name="connsiteX8" fmla="*/ 2147372 w 3462528"/>
                <a:gd name="connsiteY8" fmla="*/ 1558903 h 2145792"/>
                <a:gd name="connsiteX9" fmla="*/ 2487168 w 3462528"/>
                <a:gd name="connsiteY9" fmla="*/ 1182624 h 2145792"/>
                <a:gd name="connsiteX10" fmla="*/ 2975256 w 3462528"/>
                <a:gd name="connsiteY10" fmla="*/ 1132720 h 2145792"/>
                <a:gd name="connsiteX11" fmla="*/ 3060192 w 3462528"/>
                <a:gd name="connsiteY11" fmla="*/ 548640 h 2145792"/>
                <a:gd name="connsiteX12" fmla="*/ 3405508 w 3462528"/>
                <a:gd name="connsiteY12" fmla="*/ 403073 h 2145792"/>
                <a:gd name="connsiteX13" fmla="*/ 3462528 w 3462528"/>
                <a:gd name="connsiteY13" fmla="*/ 109728 h 2145792"/>
                <a:gd name="connsiteX14" fmla="*/ 2855844 w 3462528"/>
                <a:gd name="connsiteY14" fmla="*/ 170972 h 2145792"/>
                <a:gd name="connsiteX15" fmla="*/ 2164220 w 3462528"/>
                <a:gd name="connsiteY15" fmla="*/ 46421 h 2145792"/>
                <a:gd name="connsiteX16" fmla="*/ 1804416 w 3462528"/>
                <a:gd name="connsiteY16" fmla="*/ 487680 h 2145792"/>
                <a:gd name="connsiteX17" fmla="*/ 1414272 w 3462528"/>
                <a:gd name="connsiteY17" fmla="*/ 0 h 2145792"/>
                <a:gd name="connsiteX0" fmla="*/ 1454137 w 3462528"/>
                <a:gd name="connsiteY0" fmla="*/ 318181 h 2099371"/>
                <a:gd name="connsiteX1" fmla="*/ 1184214 w 3462528"/>
                <a:gd name="connsiteY1" fmla="*/ 496072 h 2099371"/>
                <a:gd name="connsiteX2" fmla="*/ 614349 w 3462528"/>
                <a:gd name="connsiteY2" fmla="*/ 541494 h 2099371"/>
                <a:gd name="connsiteX3" fmla="*/ 0 w 3462528"/>
                <a:gd name="connsiteY3" fmla="*/ 1124011 h 2099371"/>
                <a:gd name="connsiteX4" fmla="*/ 499872 w 3462528"/>
                <a:gd name="connsiteY4" fmla="*/ 1721419 h 2099371"/>
                <a:gd name="connsiteX5" fmla="*/ 438912 w 3462528"/>
                <a:gd name="connsiteY5" fmla="*/ 2099371 h 2099371"/>
                <a:gd name="connsiteX6" fmla="*/ 891029 w 3462528"/>
                <a:gd name="connsiteY6" fmla="*/ 1792068 h 2099371"/>
                <a:gd name="connsiteX7" fmla="*/ 1555259 w 3462528"/>
                <a:gd name="connsiteY7" fmla="*/ 1987367 h 2099371"/>
                <a:gd name="connsiteX8" fmla="*/ 2147372 w 3462528"/>
                <a:gd name="connsiteY8" fmla="*/ 1512482 h 2099371"/>
                <a:gd name="connsiteX9" fmla="*/ 2487168 w 3462528"/>
                <a:gd name="connsiteY9" fmla="*/ 1136203 h 2099371"/>
                <a:gd name="connsiteX10" fmla="*/ 2975256 w 3462528"/>
                <a:gd name="connsiteY10" fmla="*/ 1086299 h 2099371"/>
                <a:gd name="connsiteX11" fmla="*/ 3060192 w 3462528"/>
                <a:gd name="connsiteY11" fmla="*/ 502219 h 2099371"/>
                <a:gd name="connsiteX12" fmla="*/ 3405508 w 3462528"/>
                <a:gd name="connsiteY12" fmla="*/ 356652 h 2099371"/>
                <a:gd name="connsiteX13" fmla="*/ 3462528 w 3462528"/>
                <a:gd name="connsiteY13" fmla="*/ 63307 h 2099371"/>
                <a:gd name="connsiteX14" fmla="*/ 2855844 w 3462528"/>
                <a:gd name="connsiteY14" fmla="*/ 124551 h 2099371"/>
                <a:gd name="connsiteX15" fmla="*/ 2164220 w 3462528"/>
                <a:gd name="connsiteY15" fmla="*/ 0 h 2099371"/>
                <a:gd name="connsiteX16" fmla="*/ 1804416 w 3462528"/>
                <a:gd name="connsiteY16" fmla="*/ 441259 h 2099371"/>
                <a:gd name="connsiteX17" fmla="*/ 1454137 w 3462528"/>
                <a:gd name="connsiteY17" fmla="*/ 318181 h 2099371"/>
                <a:gd name="connsiteX0" fmla="*/ 1454137 w 3462528"/>
                <a:gd name="connsiteY0" fmla="*/ 318181 h 2099371"/>
                <a:gd name="connsiteX1" fmla="*/ 1202056 w 3462528"/>
                <a:gd name="connsiteY1" fmla="*/ 607052 h 2099371"/>
                <a:gd name="connsiteX2" fmla="*/ 614349 w 3462528"/>
                <a:gd name="connsiteY2" fmla="*/ 541494 h 2099371"/>
                <a:gd name="connsiteX3" fmla="*/ 0 w 3462528"/>
                <a:gd name="connsiteY3" fmla="*/ 1124011 h 2099371"/>
                <a:gd name="connsiteX4" fmla="*/ 499872 w 3462528"/>
                <a:gd name="connsiteY4" fmla="*/ 1721419 h 2099371"/>
                <a:gd name="connsiteX5" fmla="*/ 438912 w 3462528"/>
                <a:gd name="connsiteY5" fmla="*/ 2099371 h 2099371"/>
                <a:gd name="connsiteX6" fmla="*/ 891029 w 3462528"/>
                <a:gd name="connsiteY6" fmla="*/ 1792068 h 2099371"/>
                <a:gd name="connsiteX7" fmla="*/ 1555259 w 3462528"/>
                <a:gd name="connsiteY7" fmla="*/ 1987367 h 2099371"/>
                <a:gd name="connsiteX8" fmla="*/ 2147372 w 3462528"/>
                <a:gd name="connsiteY8" fmla="*/ 1512482 h 2099371"/>
                <a:gd name="connsiteX9" fmla="*/ 2487168 w 3462528"/>
                <a:gd name="connsiteY9" fmla="*/ 1136203 h 2099371"/>
                <a:gd name="connsiteX10" fmla="*/ 2975256 w 3462528"/>
                <a:gd name="connsiteY10" fmla="*/ 1086299 h 2099371"/>
                <a:gd name="connsiteX11" fmla="*/ 3060192 w 3462528"/>
                <a:gd name="connsiteY11" fmla="*/ 502219 h 2099371"/>
                <a:gd name="connsiteX12" fmla="*/ 3405508 w 3462528"/>
                <a:gd name="connsiteY12" fmla="*/ 356652 h 2099371"/>
                <a:gd name="connsiteX13" fmla="*/ 3462528 w 3462528"/>
                <a:gd name="connsiteY13" fmla="*/ 63307 h 2099371"/>
                <a:gd name="connsiteX14" fmla="*/ 2855844 w 3462528"/>
                <a:gd name="connsiteY14" fmla="*/ 124551 h 2099371"/>
                <a:gd name="connsiteX15" fmla="*/ 2164220 w 3462528"/>
                <a:gd name="connsiteY15" fmla="*/ 0 h 2099371"/>
                <a:gd name="connsiteX16" fmla="*/ 1804416 w 3462528"/>
                <a:gd name="connsiteY16" fmla="*/ 441259 h 2099371"/>
                <a:gd name="connsiteX17" fmla="*/ 1454137 w 3462528"/>
                <a:gd name="connsiteY17" fmla="*/ 318181 h 20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528" h="2099371">
                  <a:moveTo>
                    <a:pt x="1454137" y="318181"/>
                  </a:moveTo>
                  <a:lnTo>
                    <a:pt x="1202056" y="607052"/>
                  </a:lnTo>
                  <a:lnTo>
                    <a:pt x="614349" y="541494"/>
                  </a:lnTo>
                  <a:lnTo>
                    <a:pt x="0" y="1124011"/>
                  </a:lnTo>
                  <a:lnTo>
                    <a:pt x="499872" y="1721419"/>
                  </a:lnTo>
                  <a:lnTo>
                    <a:pt x="438912" y="2099371"/>
                  </a:lnTo>
                  <a:lnTo>
                    <a:pt x="891029" y="1792068"/>
                  </a:lnTo>
                  <a:lnTo>
                    <a:pt x="1555259" y="1987367"/>
                  </a:lnTo>
                  <a:lnTo>
                    <a:pt x="2147372" y="1512482"/>
                  </a:lnTo>
                  <a:lnTo>
                    <a:pt x="2487168" y="1136203"/>
                  </a:lnTo>
                  <a:lnTo>
                    <a:pt x="2975256" y="1086299"/>
                  </a:lnTo>
                  <a:lnTo>
                    <a:pt x="3060192" y="502219"/>
                  </a:lnTo>
                  <a:lnTo>
                    <a:pt x="3405508" y="356652"/>
                  </a:lnTo>
                  <a:lnTo>
                    <a:pt x="3462528" y="63307"/>
                  </a:lnTo>
                  <a:lnTo>
                    <a:pt x="2855844" y="124551"/>
                  </a:lnTo>
                  <a:lnTo>
                    <a:pt x="2164220" y="0"/>
                  </a:lnTo>
                  <a:lnTo>
                    <a:pt x="1804416" y="441259"/>
                  </a:lnTo>
                  <a:lnTo>
                    <a:pt x="1454137" y="31818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F773C-796A-45E1-9EFC-D253EBCCC955}"/>
                </a:ext>
              </a:extLst>
            </p:cNvPr>
            <p:cNvSpPr txBox="1"/>
            <p:nvPr/>
          </p:nvSpPr>
          <p:spPr>
            <a:xfrm>
              <a:off x="496049" y="3875342"/>
              <a:ext cx="257633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</a:rPr>
                <a:t>Must pick a non Expense task !!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CEE3251-3727-466C-A43D-922E9895C858}"/>
              </a:ext>
            </a:extLst>
          </p:cNvPr>
          <p:cNvSpPr/>
          <p:nvPr/>
        </p:nvSpPr>
        <p:spPr>
          <a:xfrm rot="16939767">
            <a:off x="3020503" y="6391232"/>
            <a:ext cx="1121609" cy="308714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205A308C-2315-4DAC-9D54-FF7F52A51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4611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Time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FC3808-84EE-4C86-BE8E-6697C0FF8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2603009"/>
            <a:ext cx="6458928" cy="3393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8B98D-BCEB-4A53-8061-882BA5DAE834}"/>
              </a:ext>
            </a:extLst>
          </p:cNvPr>
          <p:cNvSpPr txBox="1"/>
          <p:nvPr/>
        </p:nvSpPr>
        <p:spPr>
          <a:xfrm>
            <a:off x="2743318" y="2336664"/>
            <a:ext cx="282449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Save timesheet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151C15-72BA-49CC-8EFB-B71A25F6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2674667"/>
            <a:ext cx="7800000" cy="26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6B7D6-1B6D-448D-BDCE-3C8A33B456C7}"/>
              </a:ext>
            </a:extLst>
          </p:cNvPr>
          <p:cNvSpPr txBox="1"/>
          <p:nvPr/>
        </p:nvSpPr>
        <p:spPr>
          <a:xfrm>
            <a:off x="10044361" y="2340924"/>
            <a:ext cx="316593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Submit timesheet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4BA8C0-0F67-43FF-A491-7FC558391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564" y="4752519"/>
            <a:ext cx="5009524" cy="30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B385F2A-5C84-419E-9292-75B955424C28}"/>
              </a:ext>
            </a:extLst>
          </p:cNvPr>
          <p:cNvSpPr/>
          <p:nvPr/>
        </p:nvSpPr>
        <p:spPr>
          <a:xfrm>
            <a:off x="12298466" y="7037088"/>
            <a:ext cx="1979271" cy="753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ooter">
            <a:extLst>
              <a:ext uri="{FF2B5EF4-FFF2-40B4-BE49-F238E27FC236}">
                <a16:creationId xmlns:a16="http://schemas.microsoft.com/office/drawing/2014/main" id="{18B8B3CD-AE06-4B37-A7B3-352D36FB7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9024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E48F9-127F-469D-8BA6-B1D31A79884E}"/>
              </a:ext>
            </a:extLst>
          </p:cNvPr>
          <p:cNvSpPr txBox="1">
            <a:spLocks/>
          </p:cNvSpPr>
          <p:nvPr/>
        </p:nvSpPr>
        <p:spPr>
          <a:xfrm>
            <a:off x="1438968" y="2187355"/>
            <a:ext cx="12448164" cy="729498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>
                <a:latin typeface="Arial (Body)"/>
              </a:rPr>
              <a:t>When entering Expenses, the user must be careful when entering currency and VAT. </a:t>
            </a:r>
            <a:endParaRPr lang="en-US" b="1" dirty="0">
              <a:latin typeface="Arial (Body)"/>
            </a:endParaRPr>
          </a:p>
          <a:p>
            <a:r>
              <a:rPr lang="en-US" b="1" u="sng" dirty="0">
                <a:latin typeface="Arial (Body)"/>
              </a:rPr>
              <a:t>Expenses</a:t>
            </a:r>
          </a:p>
          <a:p>
            <a:pPr lvl="1"/>
            <a:r>
              <a:rPr lang="en-US" dirty="0"/>
              <a:t>Enter expenses in the relevant billing currency as shown in VMS on top of the amount field</a:t>
            </a:r>
            <a:endParaRPr lang="sv-SE" dirty="0"/>
          </a:p>
          <a:p>
            <a:pPr lvl="1"/>
            <a:r>
              <a:rPr lang="en-US" dirty="0"/>
              <a:t>Convert foreign currency expenses by actual conversion rate from the link below</a:t>
            </a:r>
            <a:endParaRPr lang="sv-SE" dirty="0"/>
          </a:p>
          <a:p>
            <a:pPr lvl="1"/>
            <a:r>
              <a:rPr lang="en-GB" dirty="0"/>
              <a:t>Domestic costs with domestic VAT – Enter net amount unless contractor is unable to reclaim VAT (e.g. entertaining expenditure)</a:t>
            </a:r>
            <a:endParaRPr lang="sv-SE" dirty="0"/>
          </a:p>
          <a:p>
            <a:pPr lvl="1"/>
            <a:r>
              <a:rPr lang="en-GB" dirty="0"/>
              <a:t>Foreign costs with foreign VAT – Enter gross cost </a:t>
            </a:r>
            <a:endParaRPr lang="sv-SE" dirty="0"/>
          </a:p>
          <a:p>
            <a:r>
              <a:rPr lang="en-GB" u="sng" dirty="0">
                <a:hlinkClick r:id="rId2"/>
              </a:rPr>
              <a:t>https://www.reuters.com/markets/currencies</a:t>
            </a:r>
            <a:endParaRPr lang="sv-SE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0361F4E-C0F5-41C3-A7C8-5BAEA7BE2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r>
              <a:rPr lang="en-US" dirty="0"/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0096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EB6822-FE6B-48A2-BD5F-223840A2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1"/>
          <a:stretch/>
        </p:blipFill>
        <p:spPr>
          <a:xfrm>
            <a:off x="1423988" y="2163909"/>
            <a:ext cx="8687157" cy="5943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2427E5-0772-4F74-A658-26E433DE5304}"/>
              </a:ext>
            </a:extLst>
          </p:cNvPr>
          <p:cNvSpPr txBox="1"/>
          <p:nvPr/>
        </p:nvSpPr>
        <p:spPr>
          <a:xfrm>
            <a:off x="11044537" y="5758907"/>
            <a:ext cx="4791597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Presented with valid WOs, select ‘Create Voucher’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0AB149E-5E58-403C-8C76-DF6D2A4873FF}"/>
              </a:ext>
            </a:extLst>
          </p:cNvPr>
          <p:cNvSpPr/>
          <p:nvPr/>
        </p:nvSpPr>
        <p:spPr>
          <a:xfrm rot="10800000">
            <a:off x="10041164" y="6178461"/>
            <a:ext cx="1009830" cy="41300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516E6-F2A3-4C5B-B1EA-74F3BA276F1E}"/>
              </a:ext>
            </a:extLst>
          </p:cNvPr>
          <p:cNvSpPr txBox="1"/>
          <p:nvPr/>
        </p:nvSpPr>
        <p:spPr>
          <a:xfrm>
            <a:off x="11090257" y="3684557"/>
            <a:ext cx="3641365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Scroll to previously created voucher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1587EA-5FEC-4B93-990D-3CB1D484127C}"/>
              </a:ext>
            </a:extLst>
          </p:cNvPr>
          <p:cNvSpPr txBox="1"/>
          <p:nvPr/>
        </p:nvSpPr>
        <p:spPr>
          <a:xfrm>
            <a:off x="12745386" y="5020242"/>
            <a:ext cx="363882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03BE69F-F106-4248-9113-0637C6178B7C}"/>
              </a:ext>
            </a:extLst>
          </p:cNvPr>
          <p:cNvSpPr/>
          <p:nvPr/>
        </p:nvSpPr>
        <p:spPr>
          <a:xfrm rot="10800000">
            <a:off x="7347699" y="4022887"/>
            <a:ext cx="3742558" cy="3735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ooter">
            <a:extLst>
              <a:ext uri="{FF2B5EF4-FFF2-40B4-BE49-F238E27FC236}">
                <a16:creationId xmlns:a16="http://schemas.microsoft.com/office/drawing/2014/main" id="{512EA2BE-D859-4B68-B7C0-0AE352771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074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New 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 descr="C:\Users\dmenefee\AppData\Local\Temp\SNAGHTML1f88eb1.PNG">
            <a:extLst>
              <a:ext uri="{FF2B5EF4-FFF2-40B4-BE49-F238E27FC236}">
                <a16:creationId xmlns:a16="http://schemas.microsoft.com/office/drawing/2014/main" id="{447A54E2-1360-47FD-9C3D-10511795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08" y="2508613"/>
            <a:ext cx="10149605" cy="5269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D6A96-9EB7-4B37-AC4E-8FE6B1CD7A5E}"/>
              </a:ext>
            </a:extLst>
          </p:cNvPr>
          <p:cNvSpPr txBox="1"/>
          <p:nvPr/>
        </p:nvSpPr>
        <p:spPr>
          <a:xfrm>
            <a:off x="2933980" y="6024879"/>
            <a:ext cx="110462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7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Arnie’s Diner – Dallas TX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F0F27-726A-419F-8B3D-4C0994CA2943}"/>
              </a:ext>
            </a:extLst>
          </p:cNvPr>
          <p:cNvSpPr txBox="1"/>
          <p:nvPr/>
        </p:nvSpPr>
        <p:spPr>
          <a:xfrm>
            <a:off x="2385293" y="4898111"/>
            <a:ext cx="67124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“Description” = vendor + City &amp; State/Province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D99D3-EB36-4C5B-8C0D-CC0EE6CFD19F}"/>
              </a:ext>
            </a:extLst>
          </p:cNvPr>
          <p:cNvSpPr txBox="1"/>
          <p:nvPr/>
        </p:nvSpPr>
        <p:spPr>
          <a:xfrm>
            <a:off x="7396036" y="3445599"/>
            <a:ext cx="26930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900" dirty="0">
                <a:solidFill>
                  <a:srgbClr val="669900"/>
                </a:solidFill>
              </a:rPr>
              <a:t>Arnie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5DEC68-6774-4489-AA12-2B4EEDF1E93B}"/>
              </a:ext>
            </a:extLst>
          </p:cNvPr>
          <p:cNvSpPr/>
          <p:nvPr/>
        </p:nvSpPr>
        <p:spPr>
          <a:xfrm rot="7550938">
            <a:off x="3857079" y="5378477"/>
            <a:ext cx="704705" cy="24388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EEBC3E-05B7-41A3-8941-A30025F4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00" y="4005750"/>
            <a:ext cx="2101932" cy="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04C52D-2B03-494D-B94F-BCE3AB9D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43" y="2468639"/>
            <a:ext cx="12223539" cy="5547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7368" y="8268824"/>
            <a:ext cx="157094" cy="15388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143" y="853559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Resource Pool Search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7E161-F20E-4E08-A8E5-6FF990B06F61}"/>
              </a:ext>
            </a:extLst>
          </p:cNvPr>
          <p:cNvSpPr txBox="1"/>
          <p:nvPr/>
        </p:nvSpPr>
        <p:spPr>
          <a:xfrm>
            <a:off x="8239971" y="4176116"/>
            <a:ext cx="247862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Can Search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</a:t>
            </a:r>
          </a:p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View All / Edit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346552B-939D-41D8-9658-8CD766254C3C}"/>
              </a:ext>
            </a:extLst>
          </p:cNvPr>
          <p:cNvSpPr/>
          <p:nvPr/>
        </p:nvSpPr>
        <p:spPr>
          <a:xfrm rot="749966">
            <a:off x="8333387" y="5628101"/>
            <a:ext cx="406238" cy="157030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80D889A-4E47-4570-A170-639F29F78356}"/>
              </a:ext>
            </a:extLst>
          </p:cNvPr>
          <p:cNvSpPr/>
          <p:nvPr/>
        </p:nvSpPr>
        <p:spPr>
          <a:xfrm rot="7600528">
            <a:off x="7765214" y="3458858"/>
            <a:ext cx="439093" cy="96340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New 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3B4A8-6418-44C0-B114-62D44895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09" y="2433685"/>
            <a:ext cx="10016427" cy="6313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A2E6B-B295-4C6A-A797-063CB670F09B}"/>
              </a:ext>
            </a:extLst>
          </p:cNvPr>
          <p:cNvSpPr txBox="1"/>
          <p:nvPr/>
        </p:nvSpPr>
        <p:spPr>
          <a:xfrm>
            <a:off x="2558788" y="6187439"/>
            <a:ext cx="12367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Arnie’s Diner – Dallas TX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4E873B-6F82-4E0E-8BA2-0BB3264B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86" y="3330848"/>
            <a:ext cx="1045906" cy="311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2A113E-7B0C-4FEC-9B0A-9BF32BAAD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28" y="3999693"/>
            <a:ext cx="2101932" cy="2004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1A840B-CCF6-4B60-951A-490EF114D9F8}"/>
              </a:ext>
            </a:extLst>
          </p:cNvPr>
          <p:cNvSpPr txBox="1"/>
          <p:nvPr/>
        </p:nvSpPr>
        <p:spPr>
          <a:xfrm>
            <a:off x="11361107" y="3060192"/>
            <a:ext cx="4459266" cy="47397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Depending on the Expense Type different detail fields will appear</a:t>
            </a:r>
          </a:p>
          <a:p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Always put provider name and location in ‘Description’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If “Car Mileage” type, you must include “Total Miles”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If hotel, enter room rate and room tax </a:t>
            </a:r>
            <a:r>
              <a:rPr lang="en-US" sz="24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for one day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enter ‘1’ in ‘Nights’ field</a:t>
            </a:r>
          </a:p>
          <a:p>
            <a:pPr lvl="1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Each night is additional entry</a:t>
            </a:r>
          </a:p>
        </p:txBody>
      </p:sp>
    </p:spTree>
    <p:extLst>
      <p:ext uri="{BB962C8B-B14F-4D97-AF65-F5344CB8AC3E}">
        <p14:creationId xmlns:p14="http://schemas.microsoft.com/office/powerpoint/2010/main" val="15153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New 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FE7B-A0F8-434D-90E4-3AC32E3E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47" y="2351706"/>
            <a:ext cx="11354464" cy="5700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E6A396-0709-4F7A-8BF1-BF94AEA756CA}"/>
              </a:ext>
            </a:extLst>
          </p:cNvPr>
          <p:cNvSpPr txBox="1"/>
          <p:nvPr/>
        </p:nvSpPr>
        <p:spPr>
          <a:xfrm>
            <a:off x="1902740" y="5867399"/>
            <a:ext cx="12367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Arnie’s Diner – Dallas TX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268679-C0D1-4424-82A1-772A232C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13" y="3053055"/>
            <a:ext cx="1011182" cy="300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A03B5A-DE8C-4DFF-9B0E-D8C02DAF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08" y="3705371"/>
            <a:ext cx="2101932" cy="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New 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78770-0FBB-43FF-9BD1-C5652A1C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2" y="2316985"/>
            <a:ext cx="11026877" cy="6529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4A3CAA-1178-4248-9B03-52D94375F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680" y="3150130"/>
            <a:ext cx="5252984" cy="316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072A7-F8E9-470B-8F55-9299C2C47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866" y="6074103"/>
            <a:ext cx="1333616" cy="1981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BA41C0-B12C-4E0A-8BFE-47EAE83F4AC1}"/>
              </a:ext>
            </a:extLst>
          </p:cNvPr>
          <p:cNvSpPr txBox="1"/>
          <p:nvPr/>
        </p:nvSpPr>
        <p:spPr>
          <a:xfrm>
            <a:off x="2344700" y="6088379"/>
            <a:ext cx="149578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Arnie’s Diner – Dallas TX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6B3713-D3F8-4736-8399-04833D4AC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08" y="5192211"/>
            <a:ext cx="2101932" cy="200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8738D3-74F2-4DEB-BF18-1764A1CBA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93" y="4583571"/>
            <a:ext cx="1011182" cy="3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From Previous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2" descr="C:\Users\dmenefee\AppData\Local\Temp\SNAGHTML19699ca5.PNG">
            <a:extLst>
              <a:ext uri="{FF2B5EF4-FFF2-40B4-BE49-F238E27FC236}">
                <a16:creationId xmlns:a16="http://schemas.microsoft.com/office/drawing/2014/main" id="{F468251A-92FC-404A-8CCF-CF5FE651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1" y="2413827"/>
            <a:ext cx="7123082" cy="50476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3E81A-896A-4A5E-A2D7-146DAD0B6D1F}"/>
              </a:ext>
            </a:extLst>
          </p:cNvPr>
          <p:cNvSpPr txBox="1"/>
          <p:nvPr/>
        </p:nvSpPr>
        <p:spPr>
          <a:xfrm>
            <a:off x="3614695" y="5961888"/>
            <a:ext cx="532838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Must re-select correct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57673-6D52-4850-A5BE-3C029FFB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546" y="5265232"/>
            <a:ext cx="6027942" cy="2171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0E6264-7578-4E51-A334-25AEA7070151}"/>
              </a:ext>
            </a:extLst>
          </p:cNvPr>
          <p:cNvSpPr txBox="1"/>
          <p:nvPr/>
        </p:nvSpPr>
        <p:spPr>
          <a:xfrm>
            <a:off x="9992269" y="7190898"/>
            <a:ext cx="589905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must select Expenses task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C6D1D150-D1A8-45F3-97EB-75F5C3318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6794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From Previous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8291C-2F7F-435F-B48A-2C46BCF8C72E}"/>
              </a:ext>
            </a:extLst>
          </p:cNvPr>
          <p:cNvSpPr txBox="1"/>
          <p:nvPr/>
        </p:nvSpPr>
        <p:spPr>
          <a:xfrm>
            <a:off x="11815412" y="8023410"/>
            <a:ext cx="29815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A2488-2994-41C5-96B7-61C9E2DA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8" y="1906041"/>
            <a:ext cx="11648769" cy="6802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4D8A0-EE67-425E-9018-0BCFD99A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928" y="6158375"/>
            <a:ext cx="2533647" cy="217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13BB9-9570-4F30-9B84-5D0B7FFA89EC}"/>
              </a:ext>
            </a:extLst>
          </p:cNvPr>
          <p:cNvSpPr txBox="1"/>
          <p:nvPr/>
        </p:nvSpPr>
        <p:spPr>
          <a:xfrm>
            <a:off x="3286327" y="7190382"/>
            <a:ext cx="5934449" cy="8011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“Amount” is in currency of WO</a:t>
            </a:r>
          </a:p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 any conversions prior to entry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F5532F6-D536-4F14-BB96-8B471849C9D8}"/>
              </a:ext>
            </a:extLst>
          </p:cNvPr>
          <p:cNvSpPr/>
          <p:nvPr/>
        </p:nvSpPr>
        <p:spPr>
          <a:xfrm rot="1671763">
            <a:off x="8681792" y="7865952"/>
            <a:ext cx="849444" cy="30785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D6D33-07B2-4754-8BC7-6205824F677F}"/>
              </a:ext>
            </a:extLst>
          </p:cNvPr>
          <p:cNvSpPr txBox="1"/>
          <p:nvPr/>
        </p:nvSpPr>
        <p:spPr>
          <a:xfrm>
            <a:off x="1548716" y="3972562"/>
            <a:ext cx="310548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Must pick an Expense task !</a:t>
            </a: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40188977-00E2-4216-A3F5-306E0EA89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7782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From Previous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F2F485-134A-4A31-9647-00184A7C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68" y="2127775"/>
            <a:ext cx="10302018" cy="6100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52E6B-9FF8-40C1-AB52-DBD77068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353" y="3856995"/>
            <a:ext cx="5252984" cy="316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DCCE9B-32C3-46F9-947F-E76BADCB9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866" y="6074103"/>
            <a:ext cx="1333616" cy="198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C6873C-7C5C-41B9-BBF1-0803C2ABFDCF}"/>
              </a:ext>
            </a:extLst>
          </p:cNvPr>
          <p:cNvSpPr txBox="1"/>
          <p:nvPr/>
        </p:nvSpPr>
        <p:spPr>
          <a:xfrm>
            <a:off x="2344700" y="6088379"/>
            <a:ext cx="149578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Arnie’s Diner – Dallas TX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26F8A-3A58-4694-9CF5-D7A19D9D4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08" y="5192211"/>
            <a:ext cx="2101932" cy="20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CCAB8C-AB78-4635-94A4-A65AFFDE2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93" y="4583571"/>
            <a:ext cx="1011182" cy="300948"/>
          </a:xfrm>
          <a:prstGeom prst="rect">
            <a:avLst/>
          </a:prstGeom>
        </p:spPr>
      </p:pic>
      <p:sp>
        <p:nvSpPr>
          <p:cNvPr id="17" name="Footer">
            <a:extLst>
              <a:ext uri="{FF2B5EF4-FFF2-40B4-BE49-F238E27FC236}">
                <a16:creationId xmlns:a16="http://schemas.microsoft.com/office/drawing/2014/main" id="{450B48A6-970A-4AAF-84C6-A443C40B7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3065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Attachment 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01427-DF6E-4084-A9FC-E12AA6BE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73" y="1881331"/>
            <a:ext cx="9663904" cy="6271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A7AB0-3C74-4713-9C76-558261AD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25" y="2174102"/>
            <a:ext cx="4994660" cy="280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6029D-8E06-4A4C-BF87-083C4B3CE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815" y="4376227"/>
            <a:ext cx="4709481" cy="26401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C4110-B0A4-4DBC-87A5-75862979B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386" y="6391404"/>
            <a:ext cx="4391102" cy="2469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6CC6C-53DC-40E9-975D-DC820C761E83}"/>
              </a:ext>
            </a:extLst>
          </p:cNvPr>
          <p:cNvSpPr txBox="1"/>
          <p:nvPr/>
        </p:nvSpPr>
        <p:spPr>
          <a:xfrm>
            <a:off x="12318332" y="7429050"/>
            <a:ext cx="29815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Arnie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8D5C8-EC0A-460E-B8D2-8C0404425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588" y="5801811"/>
            <a:ext cx="2101932" cy="2004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50EBB-B9BA-461D-A38C-A02F23841799}"/>
              </a:ext>
            </a:extLst>
          </p:cNvPr>
          <p:cNvSpPr txBox="1"/>
          <p:nvPr/>
        </p:nvSpPr>
        <p:spPr>
          <a:xfrm>
            <a:off x="2450073" y="6753280"/>
            <a:ext cx="492326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“Amount” is in currency of WO</a:t>
            </a:r>
          </a:p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 any conversions prior to entry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2A88151-A732-483F-A6F4-910617DCE256}"/>
              </a:ext>
            </a:extLst>
          </p:cNvPr>
          <p:cNvSpPr/>
          <p:nvPr/>
        </p:nvSpPr>
        <p:spPr>
          <a:xfrm rot="1671763">
            <a:off x="6926190" y="7376128"/>
            <a:ext cx="704705" cy="28383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DA8DE845-D247-470C-AAAE-FEBBD174E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3776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20193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Expense Entry – Edit 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0" name="Picture 2" descr="C:\Users\dmenefee\AppData\Local\Temp\SNAGHTML1984fdec.PNG">
            <a:extLst>
              <a:ext uri="{FF2B5EF4-FFF2-40B4-BE49-F238E27FC236}">
                <a16:creationId xmlns:a16="http://schemas.microsoft.com/office/drawing/2014/main" id="{7C78A4A7-F2D2-46F5-A192-3FD12EDF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87" y="2089915"/>
            <a:ext cx="5857875" cy="6019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E50D4D-9527-43A2-8F01-74007058C32B}"/>
              </a:ext>
            </a:extLst>
          </p:cNvPr>
          <p:cNvSpPr txBox="1"/>
          <p:nvPr/>
        </p:nvSpPr>
        <p:spPr>
          <a:xfrm>
            <a:off x="3398720" y="4221991"/>
            <a:ext cx="4738478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on pencil icon to edit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A9F1A9-3FAE-4BC5-AB5A-07ECDD4227CD}"/>
              </a:ext>
            </a:extLst>
          </p:cNvPr>
          <p:cNvSpPr txBox="1"/>
          <p:nvPr/>
        </p:nvSpPr>
        <p:spPr>
          <a:xfrm>
            <a:off x="3907239" y="5489959"/>
            <a:ext cx="596477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Current details appear for editing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392224D-59CF-46B6-9056-EE565F0F1A7A}"/>
              </a:ext>
            </a:extLst>
          </p:cNvPr>
          <p:cNvSpPr/>
          <p:nvPr/>
        </p:nvSpPr>
        <p:spPr>
          <a:xfrm rot="9786745">
            <a:off x="1996503" y="4646456"/>
            <a:ext cx="1454418" cy="36014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C4C7CD7-DA8C-4F90-B640-9DAA6F8A4279}"/>
              </a:ext>
            </a:extLst>
          </p:cNvPr>
          <p:cNvSpPr/>
          <p:nvPr/>
        </p:nvSpPr>
        <p:spPr>
          <a:xfrm>
            <a:off x="4908417" y="5982402"/>
            <a:ext cx="353568" cy="70237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ooter">
            <a:extLst>
              <a:ext uri="{FF2B5EF4-FFF2-40B4-BE49-F238E27FC236}">
                <a16:creationId xmlns:a16="http://schemas.microsoft.com/office/drawing/2014/main" id="{FD9FA587-5969-4523-B7E9-88F03F5CE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9349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Admin Functions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7047D-709C-48C3-B4D9-3DA278D2B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3"/>
          <a:stretch/>
        </p:blipFill>
        <p:spPr>
          <a:xfrm>
            <a:off x="1423988" y="2298995"/>
            <a:ext cx="4022546" cy="25834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F44CAE-6B31-4658-AB34-4FDAF25CDCF0}"/>
              </a:ext>
            </a:extLst>
          </p:cNvPr>
          <p:cNvGrpSpPr/>
          <p:nvPr/>
        </p:nvGrpSpPr>
        <p:grpSpPr>
          <a:xfrm>
            <a:off x="4047346" y="2694807"/>
            <a:ext cx="11493962" cy="5572893"/>
            <a:chOff x="4194048" y="3073296"/>
            <a:chExt cx="11838432" cy="5829912"/>
          </a:xfrm>
        </p:grpSpPr>
        <p:pic>
          <p:nvPicPr>
            <p:cNvPr id="16" name="Picture 2" descr="C:\Users\dmenefee\AppData\Local\Temp\SNAGHTML16da5a8d.PNG">
              <a:extLst>
                <a:ext uri="{FF2B5EF4-FFF2-40B4-BE49-F238E27FC236}">
                  <a16:creationId xmlns:a16="http://schemas.microsoft.com/office/drawing/2014/main" id="{8129F322-BF7E-4E54-9D58-5499B9F7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048" y="3073296"/>
              <a:ext cx="11838432" cy="5829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D22CDC-6709-460B-9B7D-6A1830CBE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4337" y="5539740"/>
              <a:ext cx="655377" cy="205758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E4EC8F-A887-4AE0-935C-EB32DEAD5CFA}"/>
                </a:ext>
              </a:extLst>
            </p:cNvPr>
            <p:cNvSpPr/>
            <p:nvPr/>
          </p:nvSpPr>
          <p:spPr>
            <a:xfrm>
              <a:off x="6583680" y="4730496"/>
              <a:ext cx="3425952" cy="1524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ooter">
            <a:extLst>
              <a:ext uri="{FF2B5EF4-FFF2-40B4-BE49-F238E27FC236}">
                <a16:creationId xmlns:a16="http://schemas.microsoft.com/office/drawing/2014/main" id="{D81D65A9-FB57-42DB-A02B-48BEE57FC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11942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Expense – Admin Functions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347" y="915649"/>
            <a:ext cx="14433990" cy="214033"/>
          </a:xfrm>
        </p:spPr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07DBEA-171E-488B-8E96-B68AFCBB5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0" t="21672" r="252" b="-21672"/>
          <a:stretch/>
        </p:blipFill>
        <p:spPr>
          <a:xfrm>
            <a:off x="1438968" y="2415955"/>
            <a:ext cx="3541744" cy="26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325C76-8E80-49FC-A5AC-E88C6D2F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840" y="2614732"/>
            <a:ext cx="12580212" cy="5212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ooter">
            <a:extLst>
              <a:ext uri="{FF2B5EF4-FFF2-40B4-BE49-F238E27FC236}">
                <a16:creationId xmlns:a16="http://schemas.microsoft.com/office/drawing/2014/main" id="{F452DA80-33C5-4978-BF4A-C590ACC61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</a:p>
        </p:txBody>
      </p:sp>
    </p:spTree>
    <p:extLst>
      <p:ext uri="{BB962C8B-B14F-4D97-AF65-F5344CB8AC3E}">
        <p14:creationId xmlns:p14="http://schemas.microsoft.com/office/powerpoint/2010/main" val="30427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View/Edit Existing Resource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09DC1-FBC7-49DA-86FD-8A550D5D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21" y="1980655"/>
            <a:ext cx="6995766" cy="6287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B67E4-99F2-459C-BB89-BF0F63AD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11" y="2068557"/>
            <a:ext cx="3276884" cy="6119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DB479-E4D1-40CC-AE87-D309080F2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80" y="2469940"/>
            <a:ext cx="3985605" cy="5357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9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">
            <a:extLst>
              <a:ext uri="{FF2B5EF4-FFF2-40B4-BE49-F238E27FC236}">
                <a16:creationId xmlns:a16="http://schemas.microsoft.com/office/drawing/2014/main" id="{BF50E31B-872C-E24B-9C02-F796C179BB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Copyright © 2020. Infor. All Rights Reserved. Infor.com</a:t>
            </a:r>
          </a:p>
        </p:txBody>
      </p:sp>
      <p:sp>
        <p:nvSpPr>
          <p:cNvPr id="50" name="Eyebrow">
            <a:extLst>
              <a:ext uri="{FF2B5EF4-FFF2-40B4-BE49-F238E27FC236}">
                <a16:creationId xmlns:a16="http://schemas.microsoft.com/office/drawing/2014/main" id="{D72BD227-31F3-3341-95AE-DB1A6D8273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72162B81-DCE8-F84A-BB5F-795941B624B3}"/>
              </a:ext>
            </a:extLst>
          </p:cNvPr>
          <p:cNvSpPr txBox="1">
            <a:spLocks/>
          </p:cNvSpPr>
          <p:nvPr/>
        </p:nvSpPr>
        <p:spPr>
          <a:xfrm>
            <a:off x="4274437" y="3051185"/>
            <a:ext cx="7710302" cy="22076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lnSpc>
                <a:spcPct val="105000"/>
              </a:lnSpc>
              <a:spcBef>
                <a:spcPts val="28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16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20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9125" indent="-3016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–"/>
              <a:tabLst/>
              <a:defRPr sz="1800" b="0" i="0" kern="1200" spc="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184150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9650" indent="-187325" algn="l" defTabSz="1219170" rtl="0" eaLnBrk="1" latinLnBrk="0" hangingPunct="1">
              <a:lnSpc>
                <a:spcPct val="105000"/>
              </a:lnSpc>
              <a:spcBef>
                <a:spcPts val="1200"/>
              </a:spcBef>
              <a:buFont typeface="System Font Regular"/>
              <a:buChar char="-"/>
              <a:tabLst/>
              <a:defRPr sz="1600" b="0" i="0" kern="1200" spc="20" baseline="0">
                <a:solidFill>
                  <a:srgbClr val="4242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-20" dirty="0">
                <a:solidFill>
                  <a:schemeClr val="tx1"/>
                </a:solidFill>
              </a:rPr>
              <a:t>Infor is a global leader in business cloud software specialized by industry.</a:t>
            </a:r>
          </a:p>
          <a:p>
            <a:pPr algn="ctr">
              <a:spcBef>
                <a:spcPts val="4600"/>
              </a:spcBef>
            </a:pPr>
            <a:r>
              <a:rPr lang="en-US" sz="2000" b="1" spc="-20" dirty="0" err="1">
                <a:solidFill>
                  <a:schemeClr val="tx1"/>
                </a:solidFill>
              </a:rPr>
              <a:t>infor.com</a:t>
            </a:r>
            <a:endParaRPr lang="en-US" sz="2000" b="1" spc="-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1288" y="8284064"/>
            <a:ext cx="157094" cy="15388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008" y="8291758"/>
            <a:ext cx="5486936" cy="138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Add New Resource to Resource Pool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CE8D1-240C-48CF-A885-698DEEBBF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29" y="2284829"/>
            <a:ext cx="4961050" cy="3101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99E50-D404-40BF-9E92-DF7D33F4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86" y="2560113"/>
            <a:ext cx="5179131" cy="5350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F18FC-8569-4769-AE05-7839F3B76B8E}"/>
              </a:ext>
            </a:extLst>
          </p:cNvPr>
          <p:cNvSpPr txBox="1"/>
          <p:nvPr/>
        </p:nvSpPr>
        <p:spPr>
          <a:xfrm>
            <a:off x="1262911" y="5070074"/>
            <a:ext cx="358912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Asterisk = Required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EE83D1-C18C-4960-ABBB-11C7D622529F}"/>
              </a:ext>
            </a:extLst>
          </p:cNvPr>
          <p:cNvSpPr/>
          <p:nvPr/>
        </p:nvSpPr>
        <p:spPr>
          <a:xfrm rot="20226260">
            <a:off x="4809718" y="4697600"/>
            <a:ext cx="2161120" cy="32733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ADDAB1-B90D-4188-9205-0AD35793503E}"/>
              </a:ext>
            </a:extLst>
          </p:cNvPr>
          <p:cNvSpPr/>
          <p:nvPr/>
        </p:nvSpPr>
        <p:spPr>
          <a:xfrm rot="14282833">
            <a:off x="2164630" y="4630672"/>
            <a:ext cx="847995" cy="33835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792AB-5F00-4E4C-AF52-6BD6292A0651}"/>
              </a:ext>
            </a:extLst>
          </p:cNvPr>
          <p:cNvSpPr txBox="1"/>
          <p:nvPr/>
        </p:nvSpPr>
        <p:spPr>
          <a:xfrm>
            <a:off x="1883182" y="6261941"/>
            <a:ext cx="3160041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Month/day unique identifier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0E43AF-1396-4DA3-B569-95BEED98DE3A}"/>
              </a:ext>
            </a:extLst>
          </p:cNvPr>
          <p:cNvSpPr/>
          <p:nvPr/>
        </p:nvSpPr>
        <p:spPr>
          <a:xfrm rot="20041419">
            <a:off x="4814175" y="6072420"/>
            <a:ext cx="2173068" cy="3283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2" descr="C:\Users\dmenefee\AppData\Local\Temp\SNAGHTML169ab75a.PNG">
            <a:extLst>
              <a:ext uri="{FF2B5EF4-FFF2-40B4-BE49-F238E27FC236}">
                <a16:creationId xmlns:a16="http://schemas.microsoft.com/office/drawing/2014/main" id="{5255FCA7-C047-481C-A971-549132DF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224" y="2560113"/>
            <a:ext cx="4484983" cy="5309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Review New Request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r>
              <a:rPr lang="en-US" dirty="0"/>
              <a:t>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41C2BC-DB49-4623-9F18-E38B39AE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92" y="1848154"/>
            <a:ext cx="13373216" cy="6535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35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F6C9AC4-1FD6-9942-9C79-318AA8A1C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ECED0-1671-3D4E-80A3-A8B03FA4127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F39176E9-3DCD-7D42-8279-52341DCF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 2020 PPT Template CORE – Rel. 2  |  July 2020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EF07249-749F-C549-94E3-42C39F22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Requests – Review Request In Process</a:t>
            </a:r>
          </a:p>
        </p:txBody>
      </p:sp>
      <p:sp>
        <p:nvSpPr>
          <p:cNvPr id="4" name="Eyebrow">
            <a:extLst>
              <a:ext uri="{FF2B5EF4-FFF2-40B4-BE49-F238E27FC236}">
                <a16:creationId xmlns:a16="http://schemas.microsoft.com/office/drawing/2014/main" id="{9421730B-1171-1E43-A453-7FB5A034E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IINFOR VMS VENDOR BEELINE INSTRUCTIONS</a:t>
            </a:r>
          </a:p>
          <a:p>
            <a:endParaRPr lang="en-US" dirty="0"/>
          </a:p>
        </p:txBody>
      </p:sp>
      <p:pic>
        <p:nvPicPr>
          <p:cNvPr id="6" name="Picture 2" descr="C:\Users\dmenefee\AppData\Local\Temp\SNAGHTML164b947.PNG">
            <a:extLst>
              <a:ext uri="{FF2B5EF4-FFF2-40B4-BE49-F238E27FC236}">
                <a16:creationId xmlns:a16="http://schemas.microsoft.com/office/drawing/2014/main" id="{1CC45DFB-3992-4D83-AC12-14C5B5EF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073653"/>
            <a:ext cx="13754100" cy="5648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nfor 2020 PowerPoint">
  <a:themeElements>
    <a:clrScheme name="2020 Release II - July Palette">
      <a:dk1>
        <a:srgbClr val="424242"/>
      </a:dk1>
      <a:lt1>
        <a:srgbClr val="FFFFFF"/>
      </a:lt1>
      <a:dk2>
        <a:srgbClr val="000000"/>
      </a:dk2>
      <a:lt2>
        <a:srgbClr val="EAEAEA"/>
      </a:lt2>
      <a:accent1>
        <a:srgbClr val="005CE6"/>
      </a:accent1>
      <a:accent2>
        <a:srgbClr val="13A3F7"/>
      </a:accent2>
      <a:accent3>
        <a:srgbClr val="2CB328"/>
      </a:accent3>
      <a:accent4>
        <a:srgbClr val="FCA929"/>
      </a:accent4>
      <a:accent5>
        <a:srgbClr val="A351CC"/>
      </a:accent5>
      <a:accent6>
        <a:srgbClr val="D5000E"/>
      </a:accent6>
      <a:hlink>
        <a:srgbClr val="13A3F7"/>
      </a:hlink>
      <a:folHlink>
        <a:srgbClr val="13A2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or 2020 PowerPoint">
  <a:themeElements>
    <a:clrScheme name="2020 Release II - July Palette">
      <a:dk1>
        <a:srgbClr val="424242"/>
      </a:dk1>
      <a:lt1>
        <a:srgbClr val="FFFFFF"/>
      </a:lt1>
      <a:dk2>
        <a:srgbClr val="000000"/>
      </a:dk2>
      <a:lt2>
        <a:srgbClr val="EAEAEA"/>
      </a:lt2>
      <a:accent1>
        <a:srgbClr val="005CE6"/>
      </a:accent1>
      <a:accent2>
        <a:srgbClr val="13A3F7"/>
      </a:accent2>
      <a:accent3>
        <a:srgbClr val="2CB328"/>
      </a:accent3>
      <a:accent4>
        <a:srgbClr val="FCA929"/>
      </a:accent4>
      <a:accent5>
        <a:srgbClr val="A351CC"/>
      </a:accent5>
      <a:accent6>
        <a:srgbClr val="D5000E"/>
      </a:accent6>
      <a:hlink>
        <a:srgbClr val="13A3F7"/>
      </a:hlink>
      <a:folHlink>
        <a:srgbClr val="13A2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66DA09DE42048A36C831019740F30" ma:contentTypeVersion="14" ma:contentTypeDescription="Create a new document." ma:contentTypeScope="" ma:versionID="2c414d744df57e24d362d105250e92a4">
  <xsd:schema xmlns:xsd="http://www.w3.org/2001/XMLSchema" xmlns:xs="http://www.w3.org/2001/XMLSchema" xmlns:p="http://schemas.microsoft.com/office/2006/metadata/properties" xmlns:ns3="c16c983a-039e-46bb-8f37-a06b23868e68" xmlns:ns4="fcba5f11-83e9-4450-8b80-18b6903d5766" targetNamespace="http://schemas.microsoft.com/office/2006/metadata/properties" ma:root="true" ma:fieldsID="d2d468c848da9cc4cac1385dbd7e4b06" ns3:_="" ns4:_="">
    <xsd:import namespace="c16c983a-039e-46bb-8f37-a06b23868e68"/>
    <xsd:import namespace="fcba5f11-83e9-4450-8b80-18b6903d57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c983a-039e-46bb-8f37-a06b23868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a5f11-83e9-4450-8b80-18b6903d576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B36D9-F2A0-4740-9DC8-786889ED6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68A727-605D-4731-A757-5D89FA035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c983a-039e-46bb-8f37-a06b23868e68"/>
    <ds:schemaRef ds:uri="fcba5f11-83e9-4450-8b80-18b6903d5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53F1C0-60C5-4A2B-BE8C-89D79DBF764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2194</Words>
  <Application>Microsoft Office PowerPoint</Application>
  <PresentationFormat>Custom</PresentationFormat>
  <Paragraphs>409</Paragraphs>
  <Slides>60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Arial (Body)</vt:lpstr>
      <vt:lpstr>Calibri</vt:lpstr>
      <vt:lpstr>System Font Regular</vt:lpstr>
      <vt:lpstr>Infor 2020 PowerPoint</vt:lpstr>
      <vt:lpstr>1_Infor 2020 PowerPoint</vt:lpstr>
      <vt:lpstr>Infor Vendor  Beeline Instructions</vt:lpstr>
      <vt:lpstr>Outline</vt:lpstr>
      <vt:lpstr>Beeline Dashboard</vt:lpstr>
      <vt:lpstr>Manage Requests – Manage Resource Pool</vt:lpstr>
      <vt:lpstr>Manage Requests – Resource Pool Search</vt:lpstr>
      <vt:lpstr>Manage Requests – View/Edit Existing Resource</vt:lpstr>
      <vt:lpstr>Manage Requests – Add New Resource to Resource Pool</vt:lpstr>
      <vt:lpstr>Manage Requests – Review New Request</vt:lpstr>
      <vt:lpstr>Manage Requests – Review Request In Process</vt:lpstr>
      <vt:lpstr>Manage Requests – Review Request In Process</vt:lpstr>
      <vt:lpstr>Manage Requests – Review Request in Process</vt:lpstr>
      <vt:lpstr>Manage Requests – Decline Submission</vt:lpstr>
      <vt:lpstr>Manage Requests – Decline Submission</vt:lpstr>
      <vt:lpstr>Manage Requests – Decline Submission</vt:lpstr>
      <vt:lpstr>Manage Requests – Propose/Submit Candidates</vt:lpstr>
      <vt:lpstr>Manage Requests – Propose/Submit Candidates</vt:lpstr>
      <vt:lpstr>Manage Requests – Propose/Submit Candidates</vt:lpstr>
      <vt:lpstr>Manage Requests – Propose/Submit Candidates</vt:lpstr>
      <vt:lpstr>Manage Requests – Propose/Submit Candidates</vt:lpstr>
      <vt:lpstr>Manage Requests – Propose/Submit Candidates</vt:lpstr>
      <vt:lpstr>Manage Requests – Propose/Submit Candidates</vt:lpstr>
      <vt:lpstr>Manage Requests – Accept Interview</vt:lpstr>
      <vt:lpstr>Manage Requests – Accept Interview</vt:lpstr>
      <vt:lpstr>Manage Requests – Accept Interview</vt:lpstr>
      <vt:lpstr>Manage Requests – Accept Interview</vt:lpstr>
      <vt:lpstr>Manage Requests – Decline Interview</vt:lpstr>
      <vt:lpstr>Outline</vt:lpstr>
      <vt:lpstr>Manage Offers – Decline/Reject Offer</vt:lpstr>
      <vt:lpstr>Manage Offers – Decline/Reject Offer</vt:lpstr>
      <vt:lpstr>Manage Offers – Accept Offer</vt:lpstr>
      <vt:lpstr>Manage Offers – Accept Offer</vt:lpstr>
      <vt:lpstr>Manage Offers – Accept Offer</vt:lpstr>
      <vt:lpstr>Manage Offers – Accept Offer</vt:lpstr>
      <vt:lpstr>Outline</vt:lpstr>
      <vt:lpstr>Manage Work Orders – Viewing Work Orders</vt:lpstr>
      <vt:lpstr>Manage Work Orders – Accept Extension/Amendment</vt:lpstr>
      <vt:lpstr>Manage Work Orders – Accept Extension/Amendment</vt:lpstr>
      <vt:lpstr>Manage Work Orders – Accept Extension/Amendment</vt:lpstr>
      <vt:lpstr>Manage Work Orders – Accept Extension/Amendment</vt:lpstr>
      <vt:lpstr>Outline</vt:lpstr>
      <vt:lpstr>Time and Expense – Reporting Guidelines</vt:lpstr>
      <vt:lpstr>Time and Expense – Time Entry</vt:lpstr>
      <vt:lpstr>Time and Expense – Time Entry</vt:lpstr>
      <vt:lpstr>Time and Expense – Time Entry</vt:lpstr>
      <vt:lpstr>Time and Expense – Time Entry</vt:lpstr>
      <vt:lpstr>Time and Expense – Time Entry</vt:lpstr>
      <vt:lpstr>Time and Expense – Expense Entry</vt:lpstr>
      <vt:lpstr>Time and Expense – Expense Entry</vt:lpstr>
      <vt:lpstr>Time and Expense – Expense Entry – New </vt:lpstr>
      <vt:lpstr>Time and Expense – Expense Entry – New </vt:lpstr>
      <vt:lpstr>Time and Expense – Expense Entry – New </vt:lpstr>
      <vt:lpstr>Time and Expense – Expense Entry – New </vt:lpstr>
      <vt:lpstr>Time and Expense – Expense Entry – From Previous</vt:lpstr>
      <vt:lpstr>Time and Expense – Expense Entry – From Previous</vt:lpstr>
      <vt:lpstr>Time and Expense – Expense Entry – From Previous</vt:lpstr>
      <vt:lpstr>Time and Expense – Expense Entry – Attachment </vt:lpstr>
      <vt:lpstr>Time and Expense – Expense Entry – Edit </vt:lpstr>
      <vt:lpstr>Time and Expense – Admin Functions</vt:lpstr>
      <vt:lpstr>Time and Expense – Admin Functions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Ric Scott</dc:creator>
  <cp:lastModifiedBy>Patty</cp:lastModifiedBy>
  <cp:revision>45</cp:revision>
  <dcterms:created xsi:type="dcterms:W3CDTF">2020-06-22T20:31:44Z</dcterms:created>
  <dcterms:modified xsi:type="dcterms:W3CDTF">2020-10-27T20:05:20Z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0x010100EB066DA09DE42048A36C831019740F30</vt:lpwstr>
  </property>
</Properties>
</file>